
<file path=[Content_Types].xml><?xml version="1.0" encoding="utf-8"?>
<Types xmlns="http://schemas.openxmlformats.org/package/2006/content-types">
  <Default Extension="xml" ContentType="application/xml"/>
  <Default Extension="bin" ContentType="application/vnd.openxmlformats-officedocument.presentationml.printerSettings"/>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3"/>
  </p:notesMasterIdLst>
  <p:sldIdLst>
    <p:sldId id="256" r:id="rId2"/>
  </p:sldIdLst>
  <p:sldSz cx="43891200" cy="32918400"/>
  <p:notesSz cx="6858000" cy="9144000"/>
  <p:defaultTex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90651C3A-4460-11DB-9652-00E08161165F}"/>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p:scale>
          <a:sx n="32" d="100"/>
          <a:sy n="32" d="100"/>
        </p:scale>
        <p:origin x="480" y="1624"/>
      </p:cViewPr>
      <p:guideLst>
        <p:guide orient="horz" pos="10368"/>
        <p:guide pos="13824"/>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4" Type="http://schemas.openxmlformats.org/officeDocument/2006/relationships/printerSettings" Target="printerSettings/printerSettings1.bin"/><Relationship Id="rId5" Type="http://schemas.openxmlformats.org/officeDocument/2006/relationships/presProps" Target="presProps.xml"/><Relationship Id="rId6" Type="http://schemas.openxmlformats.org/officeDocument/2006/relationships/viewProps" Target="viewProps.xml"/><Relationship Id="rId7" Type="http://schemas.openxmlformats.org/officeDocument/2006/relationships/theme" Target="theme/theme1.xml"/><Relationship Id="rId8"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1"/>
        <p:cNvGrpSpPr/>
        <p:nvPr/>
      </p:nvGrpSpPr>
      <p:grpSpPr>
        <a:xfrm>
          <a:off x="0" y="0"/>
          <a:ext cx="0" cy="0"/>
          <a:chOff x="0" y="0"/>
          <a:chExt cx="0" cy="0"/>
        </a:xfrm>
      </p:grpSpPr>
      <p:sp>
        <p:nvSpPr>
          <p:cNvPr id="2" name="Shape 2"/>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 name="Shape 3"/>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a:spcBef>
                <a:spcPts val="0"/>
              </a:spcBef>
              <a:defRPr sz="1100"/>
            </a:lvl1pPr>
            <a:lvl2pPr>
              <a:spcBef>
                <a:spcPts val="0"/>
              </a:spcBef>
              <a:defRPr sz="1100"/>
            </a:lvl2pPr>
            <a:lvl3pPr>
              <a:spcBef>
                <a:spcPts val="0"/>
              </a:spcBef>
              <a:defRPr sz="1100"/>
            </a:lvl3pPr>
            <a:lvl4pPr>
              <a:spcBef>
                <a:spcPts val="0"/>
              </a:spcBef>
              <a:defRPr sz="1100"/>
            </a:lvl4pPr>
            <a:lvl5pPr>
              <a:spcBef>
                <a:spcPts val="0"/>
              </a:spcBef>
              <a:defRPr sz="1100"/>
            </a:lvl5pPr>
            <a:lvl6pPr>
              <a:spcBef>
                <a:spcPts val="0"/>
              </a:spcBef>
              <a:defRPr sz="1100"/>
            </a:lvl6pPr>
            <a:lvl7pPr>
              <a:spcBef>
                <a:spcPts val="0"/>
              </a:spcBef>
              <a:defRPr sz="1100"/>
            </a:lvl7pPr>
            <a:lvl8pPr>
              <a:spcBef>
                <a:spcPts val="0"/>
              </a:spcBef>
              <a:defRPr sz="1100"/>
            </a:lvl8pPr>
            <a:lvl9pPr>
              <a:spcBef>
                <a:spcPts val="0"/>
              </a:spcBef>
              <a:defRPr sz="1100"/>
            </a:lvl9pPr>
          </a:lstStyle>
          <a:p>
            <a:endParaRPr/>
          </a:p>
        </p:txBody>
      </p:sp>
    </p:spTree>
    <p:extLst>
      <p:ext uri="{BB962C8B-B14F-4D97-AF65-F5344CB8AC3E}">
        <p14:creationId xmlns:p14="http://schemas.microsoft.com/office/powerpoint/2010/main" val="1388619342"/>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Shape 105"/>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106" name="Shape 10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12"/>
        <p:cNvGrpSpPr/>
        <p:nvPr/>
      </p:nvGrpSpPr>
      <p:grpSpPr>
        <a:xfrm>
          <a:off x="0" y="0"/>
          <a:ext cx="0" cy="0"/>
          <a:chOff x="0" y="0"/>
          <a:chExt cx="0" cy="0"/>
        </a:xfrm>
      </p:grpSpPr>
      <p:sp>
        <p:nvSpPr>
          <p:cNvPr id="13" name="Shape 13"/>
          <p:cNvSpPr txBox="1">
            <a:spLocks noGrp="1"/>
          </p:cNvSpPr>
          <p:nvPr>
            <p:ph type="ctrTitle"/>
          </p:nvPr>
        </p:nvSpPr>
        <p:spPr>
          <a:xfrm>
            <a:off x="3291839" y="6583682"/>
            <a:ext cx="37673280" cy="9250679"/>
          </a:xfrm>
          <a:prstGeom prst="rect">
            <a:avLst/>
          </a:prstGeom>
          <a:noFill/>
          <a:ln>
            <a:noFill/>
          </a:ln>
        </p:spPr>
        <p:txBody>
          <a:bodyPr lIns="91425" tIns="91425" rIns="91425" bIns="91425" anchor="b" anchorCtr="0"/>
          <a:lstStyle>
            <a:lvl1pPr marL="0" marR="0" indent="0" algn="l" rtl="0">
              <a:spcBef>
                <a:spcPts val="0"/>
              </a:spcBef>
              <a:buClr>
                <a:schemeClr val="dk2"/>
              </a:buClr>
              <a:buFont typeface="Arial"/>
              <a:buNone/>
              <a:defRPr/>
            </a:lvl1pPr>
            <a:lvl2pPr marL="0" marR="0" indent="0" algn="l" rtl="0">
              <a:spcBef>
                <a:spcPts val="0"/>
              </a:spcBef>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endParaRPr/>
          </a:p>
        </p:txBody>
      </p:sp>
      <p:sp>
        <p:nvSpPr>
          <p:cNvPr id="14" name="Shape 14"/>
          <p:cNvSpPr txBox="1">
            <a:spLocks noGrp="1"/>
          </p:cNvSpPr>
          <p:nvPr>
            <p:ph type="subTitle" idx="1"/>
          </p:nvPr>
        </p:nvSpPr>
        <p:spPr>
          <a:xfrm>
            <a:off x="3291839" y="16824959"/>
            <a:ext cx="30723838" cy="8412480"/>
          </a:xfrm>
          <a:prstGeom prst="rect">
            <a:avLst/>
          </a:prstGeom>
          <a:noFill/>
          <a:ln>
            <a:noFill/>
          </a:ln>
        </p:spPr>
        <p:txBody>
          <a:bodyPr lIns="91425" tIns="91425" rIns="91425" bIns="91425" anchor="t" anchorCtr="0"/>
          <a:lstStyle>
            <a:lvl1pPr marL="0" marR="0" indent="0" algn="l" rtl="0">
              <a:spcBef>
                <a:spcPts val="2300"/>
              </a:spcBef>
              <a:buClr>
                <a:schemeClr val="accent1"/>
              </a:buClr>
              <a:buFont typeface="Arial"/>
              <a:buNone/>
              <a:defRPr/>
            </a:lvl1pPr>
            <a:lvl2pPr marL="2194560" marR="0" indent="-10160" algn="ctr" rtl="0">
              <a:spcBef>
                <a:spcPts val="1920"/>
              </a:spcBef>
              <a:buClr>
                <a:schemeClr val="accent1"/>
              </a:buClr>
              <a:buFont typeface="Arial"/>
              <a:buNone/>
              <a:defRPr/>
            </a:lvl2pPr>
            <a:lvl3pPr marL="4389120" marR="0" indent="-7620" algn="ctr" rtl="0">
              <a:spcBef>
                <a:spcPts val="1720"/>
              </a:spcBef>
              <a:buClr>
                <a:schemeClr val="accent1"/>
              </a:buClr>
              <a:buFont typeface="Arial"/>
              <a:buNone/>
              <a:defRPr/>
            </a:lvl3pPr>
            <a:lvl4pPr marL="6583680" marR="0" indent="-5080" algn="ctr" rtl="0">
              <a:spcBef>
                <a:spcPts val="1540"/>
              </a:spcBef>
              <a:buClr>
                <a:schemeClr val="accent1"/>
              </a:buClr>
              <a:buFont typeface="Arial"/>
              <a:buNone/>
              <a:defRPr/>
            </a:lvl4pPr>
            <a:lvl5pPr marL="8778240" marR="0" indent="-2540" algn="ctr" rtl="0">
              <a:spcBef>
                <a:spcPts val="1340"/>
              </a:spcBef>
              <a:buClr>
                <a:schemeClr val="accent1"/>
              </a:buClr>
              <a:buFont typeface="Arial"/>
              <a:buNone/>
              <a:defRPr/>
            </a:lvl5pPr>
            <a:lvl6pPr marL="10972800" marR="0" indent="0" algn="ctr" rtl="0">
              <a:spcBef>
                <a:spcPts val="1240"/>
              </a:spcBef>
              <a:buClr>
                <a:schemeClr val="accent1"/>
              </a:buClr>
              <a:buFont typeface="Arial"/>
              <a:buNone/>
              <a:defRPr/>
            </a:lvl6pPr>
            <a:lvl7pPr marL="13167361" marR="0" indent="-10160" algn="ctr" rtl="0">
              <a:spcBef>
                <a:spcPts val="1240"/>
              </a:spcBef>
              <a:buClr>
                <a:schemeClr val="accent1"/>
              </a:buClr>
              <a:buFont typeface="Arial"/>
              <a:buNone/>
              <a:defRPr/>
            </a:lvl7pPr>
            <a:lvl8pPr marL="15361920" marR="0" indent="-7619" algn="ctr" rtl="0">
              <a:spcBef>
                <a:spcPts val="1240"/>
              </a:spcBef>
              <a:buClr>
                <a:schemeClr val="accent1"/>
              </a:buClr>
              <a:buFont typeface="Arial"/>
              <a:buNone/>
              <a:defRPr/>
            </a:lvl8pPr>
            <a:lvl9pPr marL="17556480" marR="0" indent="-5080" algn="ctr" rtl="0">
              <a:spcBef>
                <a:spcPts val="1240"/>
              </a:spcBef>
              <a:buClr>
                <a:schemeClr val="accent1"/>
              </a:buClr>
              <a:buFont typeface="Arial"/>
              <a:buNone/>
              <a:defRPr/>
            </a:lvl9pPr>
          </a:lstStyle>
          <a:p>
            <a:endParaRPr/>
          </a:p>
        </p:txBody>
      </p:sp>
      <p:sp>
        <p:nvSpPr>
          <p:cNvPr id="15" name="Shape 15"/>
          <p:cNvSpPr txBox="1">
            <a:spLocks noGrp="1"/>
          </p:cNvSpPr>
          <p:nvPr>
            <p:ph type="dt" idx="10"/>
          </p:nvPr>
        </p:nvSpPr>
        <p:spPr>
          <a:xfrm>
            <a:off x="2194559" y="87783"/>
            <a:ext cx="13898879" cy="1580083"/>
          </a:xfrm>
          <a:prstGeom prst="rect">
            <a:avLst/>
          </a:prstGeom>
          <a:noFill/>
          <a:ln>
            <a:noFill/>
          </a:ln>
        </p:spPr>
        <p:txBody>
          <a:bodyPr lIns="91425" tIns="91425" rIns="91425" bIns="91425" anchor="ctr" anchorCtr="0"/>
          <a:lstStyle>
            <a:lvl1pPr marL="0" marR="0" indent="0" algn="l" rtl="0">
              <a:spcBef>
                <a:spcPts val="0"/>
              </a:spcBef>
              <a:defRPr/>
            </a:lvl1pPr>
            <a:lvl2pPr marL="2194560" marR="0" indent="-10160" algn="l" rtl="0">
              <a:spcBef>
                <a:spcPts val="0"/>
              </a:spcBef>
              <a:defRPr/>
            </a:lvl2pPr>
            <a:lvl3pPr marL="4389120" marR="0" indent="-7620" algn="l" rtl="0">
              <a:spcBef>
                <a:spcPts val="0"/>
              </a:spcBef>
              <a:defRPr/>
            </a:lvl3pPr>
            <a:lvl4pPr marL="6583680" marR="0" indent="-5080" algn="l" rtl="0">
              <a:spcBef>
                <a:spcPts val="0"/>
              </a:spcBef>
              <a:defRPr/>
            </a:lvl4pPr>
            <a:lvl5pPr marL="8778240" marR="0" indent="-2540" algn="l" rtl="0">
              <a:spcBef>
                <a:spcPts val="0"/>
              </a:spcBef>
              <a:defRPr/>
            </a:lvl5pPr>
            <a:lvl6pPr marL="10972800" marR="0" indent="0" algn="l" rtl="0">
              <a:spcBef>
                <a:spcPts val="0"/>
              </a:spcBef>
              <a:defRPr/>
            </a:lvl6pPr>
            <a:lvl7pPr marL="13167361" marR="0" indent="-10160" algn="l" rtl="0">
              <a:spcBef>
                <a:spcPts val="0"/>
              </a:spcBef>
              <a:defRPr/>
            </a:lvl7pPr>
            <a:lvl8pPr marL="15361920" marR="0" indent="-7619" algn="l" rtl="0">
              <a:spcBef>
                <a:spcPts val="0"/>
              </a:spcBef>
              <a:defRPr/>
            </a:lvl8pPr>
            <a:lvl9pPr marL="17556480" marR="0" indent="-5080" algn="l" rtl="0">
              <a:spcBef>
                <a:spcPts val="0"/>
              </a:spcBef>
              <a:defRPr/>
            </a:lvl9pPr>
          </a:lstStyle>
          <a:p>
            <a:endParaRPr/>
          </a:p>
        </p:txBody>
      </p:sp>
      <p:sp>
        <p:nvSpPr>
          <p:cNvPr id="16" name="Shape 16"/>
          <p:cNvSpPr txBox="1">
            <a:spLocks noGrp="1"/>
          </p:cNvSpPr>
          <p:nvPr>
            <p:ph type="ftr" idx="11"/>
          </p:nvPr>
        </p:nvSpPr>
        <p:spPr>
          <a:xfrm>
            <a:off x="16459200" y="87783"/>
            <a:ext cx="19751040" cy="1580083"/>
          </a:xfrm>
          <a:prstGeom prst="rect">
            <a:avLst/>
          </a:prstGeom>
          <a:noFill/>
          <a:ln>
            <a:noFill/>
          </a:ln>
        </p:spPr>
        <p:txBody>
          <a:bodyPr lIns="91425" tIns="91425" rIns="91425" bIns="91425" anchor="ctr" anchorCtr="0"/>
          <a:lstStyle>
            <a:lvl1pPr marL="0" marR="0" indent="0" algn="ctr" rtl="0">
              <a:spcBef>
                <a:spcPts val="0"/>
              </a:spcBef>
              <a:defRPr/>
            </a:lvl1pPr>
            <a:lvl2pPr marL="2194560" marR="0" indent="-10160" algn="l" rtl="0">
              <a:spcBef>
                <a:spcPts val="0"/>
              </a:spcBef>
              <a:defRPr/>
            </a:lvl2pPr>
            <a:lvl3pPr marL="4389120" marR="0" indent="-7620" algn="l" rtl="0">
              <a:spcBef>
                <a:spcPts val="0"/>
              </a:spcBef>
              <a:defRPr/>
            </a:lvl3pPr>
            <a:lvl4pPr marL="6583680" marR="0" indent="-5080" algn="l" rtl="0">
              <a:spcBef>
                <a:spcPts val="0"/>
              </a:spcBef>
              <a:defRPr/>
            </a:lvl4pPr>
            <a:lvl5pPr marL="8778240" marR="0" indent="-2540" algn="l" rtl="0">
              <a:spcBef>
                <a:spcPts val="0"/>
              </a:spcBef>
              <a:defRPr/>
            </a:lvl5pPr>
            <a:lvl6pPr marL="10972800" marR="0" indent="0" algn="l" rtl="0">
              <a:spcBef>
                <a:spcPts val="0"/>
              </a:spcBef>
              <a:defRPr/>
            </a:lvl6pPr>
            <a:lvl7pPr marL="13167361" marR="0" indent="-10160" algn="l" rtl="0">
              <a:spcBef>
                <a:spcPts val="0"/>
              </a:spcBef>
              <a:defRPr/>
            </a:lvl7pPr>
            <a:lvl8pPr marL="15361920" marR="0" indent="-7619" algn="l" rtl="0">
              <a:spcBef>
                <a:spcPts val="0"/>
              </a:spcBef>
              <a:defRPr/>
            </a:lvl8pPr>
            <a:lvl9pPr marL="17556480" marR="0" indent="-5080" algn="l" rtl="0">
              <a:spcBef>
                <a:spcPts val="0"/>
              </a:spcBef>
              <a:defRPr/>
            </a:lvl9pPr>
          </a:lstStyle>
          <a:p>
            <a:endParaRPr/>
          </a:p>
        </p:txBody>
      </p:sp>
      <p:sp>
        <p:nvSpPr>
          <p:cNvPr id="17" name="Shape 17"/>
          <p:cNvSpPr txBox="1">
            <a:spLocks noGrp="1"/>
          </p:cNvSpPr>
          <p:nvPr>
            <p:ph type="sldNum" idx="12"/>
          </p:nvPr>
        </p:nvSpPr>
        <p:spPr>
          <a:xfrm>
            <a:off x="36576000" y="87783"/>
            <a:ext cx="5120639" cy="1580083"/>
          </a:xfrm>
          <a:prstGeom prst="rect">
            <a:avLst/>
          </a:prstGeom>
          <a:noFill/>
          <a:ln>
            <a:noFill/>
          </a:ln>
        </p:spPr>
        <p:txBody>
          <a:bodyPr lIns="438900" tIns="219450" rIns="438900" bIns="219450" anchor="ctr" anchorCtr="0">
            <a:noAutofit/>
          </a:bodyPr>
          <a:lstStyle>
            <a:lvl1pPr marL="0" marR="0" indent="0" algn="l" rtl="0">
              <a:spcBef>
                <a:spcPts val="0"/>
              </a:spcBef>
              <a:buNone/>
              <a:defRPr sz="6700" b="1" i="0" u="none" strike="noStrike" cap="none" baseline="0">
                <a:solidFill>
                  <a:srgbClr val="FFFFFF"/>
                </a:solidFill>
                <a:latin typeface="Arial"/>
                <a:ea typeface="Arial"/>
                <a:cs typeface="Arial"/>
                <a:sym typeface="Arial"/>
              </a:defRPr>
            </a:lvl1pPr>
          </a:lstStyle>
          <a:p>
            <a:pPr marL="0" lvl="0" indent="0">
              <a:spcBef>
                <a:spcPts val="0"/>
              </a:spcBef>
              <a:buSzPct val="25000"/>
              <a:buNone/>
            </a:pPr>
            <a:fld id="{00000000-1234-1234-1234-123412341234}" type="slidenum">
              <a:rPr lang="en-US"/>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cSld name="Title and Vertical Text">
    <p:spTree>
      <p:nvGrpSpPr>
        <p:cNvPr id="1" name="Shape 72"/>
        <p:cNvGrpSpPr/>
        <p:nvPr/>
      </p:nvGrpSpPr>
      <p:grpSpPr>
        <a:xfrm>
          <a:off x="0" y="0"/>
          <a:ext cx="0" cy="0"/>
          <a:chOff x="0" y="0"/>
          <a:chExt cx="0" cy="0"/>
        </a:xfrm>
      </p:grpSpPr>
      <p:sp>
        <p:nvSpPr>
          <p:cNvPr id="73" name="Shape 73"/>
          <p:cNvSpPr txBox="1">
            <a:spLocks noGrp="1"/>
          </p:cNvSpPr>
          <p:nvPr>
            <p:ph type="title"/>
          </p:nvPr>
        </p:nvSpPr>
        <p:spPr>
          <a:xfrm>
            <a:off x="2194559" y="2560319"/>
            <a:ext cx="39502080" cy="4754879"/>
          </a:xfrm>
          <a:prstGeom prst="rect">
            <a:avLst/>
          </a:prstGeom>
          <a:noFill/>
          <a:ln>
            <a:noFill/>
          </a:ln>
        </p:spPr>
        <p:txBody>
          <a:bodyPr lIns="91425" tIns="91425" rIns="91425" bIns="91425" anchor="ctr" anchorCtr="0"/>
          <a:lstStyle>
            <a:lvl1pPr algn="l" rtl="0">
              <a:spcBef>
                <a:spcPts val="0"/>
              </a:spcBef>
              <a:buClr>
                <a:schemeClr val="dk2"/>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74" name="Shape 74"/>
          <p:cNvSpPr txBox="1">
            <a:spLocks noGrp="1"/>
          </p:cNvSpPr>
          <p:nvPr>
            <p:ph type="body" idx="1"/>
          </p:nvPr>
        </p:nvSpPr>
        <p:spPr>
          <a:xfrm rot="5400000">
            <a:off x="10241280" y="-365760"/>
            <a:ext cx="23408639" cy="39502080"/>
          </a:xfrm>
          <a:prstGeom prst="rect">
            <a:avLst/>
          </a:prstGeom>
          <a:noFill/>
          <a:ln>
            <a:noFill/>
          </a:ln>
        </p:spPr>
        <p:txBody>
          <a:bodyPr lIns="91425" tIns="91425" rIns="91425" bIns="91425" anchor="t" anchorCtr="0"/>
          <a:lstStyle>
            <a:lvl1pPr marL="877824" indent="-257111" algn="l" rtl="0">
              <a:spcBef>
                <a:spcPts val="2300"/>
              </a:spcBef>
              <a:buClr>
                <a:schemeClr val="accent1"/>
              </a:buClr>
              <a:buFont typeface="Arial"/>
              <a:buChar char="•"/>
              <a:defRPr/>
            </a:lvl1pPr>
            <a:lvl2pPr marL="2194560" indent="-368300" algn="l" rtl="0">
              <a:spcBef>
                <a:spcPts val="1920"/>
              </a:spcBef>
              <a:buClr>
                <a:schemeClr val="accent1"/>
              </a:buClr>
              <a:buFont typeface="Arial"/>
              <a:buChar char="•"/>
              <a:defRPr/>
            </a:lvl2pPr>
            <a:lvl3pPr marL="3511296" indent="-390906" algn="l" rtl="0">
              <a:spcBef>
                <a:spcPts val="1720"/>
              </a:spcBef>
              <a:buClr>
                <a:schemeClr val="accent1"/>
              </a:buClr>
              <a:buFont typeface="Arial"/>
              <a:buChar char="•"/>
              <a:defRPr/>
            </a:lvl3pPr>
            <a:lvl4pPr marL="4828032" indent="-389382" algn="l" rtl="0">
              <a:spcBef>
                <a:spcPts val="1540"/>
              </a:spcBef>
              <a:buClr>
                <a:schemeClr val="accent1"/>
              </a:buClr>
              <a:buFont typeface="Arial"/>
              <a:buChar char="•"/>
              <a:defRPr/>
            </a:lvl4pPr>
            <a:lvl5pPr marL="5705856" indent="-238505" algn="l" rtl="0">
              <a:spcBef>
                <a:spcPts val="1340"/>
              </a:spcBef>
              <a:buClr>
                <a:schemeClr val="accent1"/>
              </a:buClr>
              <a:buFont typeface="Arial"/>
              <a:buChar char="•"/>
              <a:defRPr/>
            </a:lvl5pPr>
            <a:lvl6pPr marL="6583680" indent="-487680" algn="l" rtl="0">
              <a:spcBef>
                <a:spcPts val="1240"/>
              </a:spcBef>
              <a:buClr>
                <a:schemeClr val="accent1"/>
              </a:buClr>
              <a:buFont typeface="Arial"/>
              <a:buChar char="•"/>
              <a:defRPr/>
            </a:lvl6pPr>
            <a:lvl7pPr marL="7461504" indent="-489204" algn="l" rtl="0">
              <a:spcBef>
                <a:spcPts val="1240"/>
              </a:spcBef>
              <a:buClr>
                <a:schemeClr val="accent1"/>
              </a:buClr>
              <a:buFont typeface="Arial"/>
              <a:buChar char="•"/>
              <a:defRPr/>
            </a:lvl7pPr>
            <a:lvl8pPr marL="8339328" indent="-490728" algn="l" rtl="0">
              <a:spcBef>
                <a:spcPts val="1240"/>
              </a:spcBef>
              <a:buClr>
                <a:schemeClr val="accent1"/>
              </a:buClr>
              <a:buFont typeface="Arial"/>
              <a:buChar char="•"/>
              <a:defRPr/>
            </a:lvl8pPr>
            <a:lvl9pPr marL="9217152" indent="-492252" algn="l" rtl="0">
              <a:spcBef>
                <a:spcPts val="1240"/>
              </a:spcBef>
              <a:buClr>
                <a:schemeClr val="accent1"/>
              </a:buClr>
              <a:buFont typeface="Arial"/>
              <a:buChar char="•"/>
              <a:defRPr/>
            </a:lvl9pPr>
          </a:lstStyle>
          <a:p>
            <a:endParaRPr/>
          </a:p>
        </p:txBody>
      </p:sp>
      <p:sp>
        <p:nvSpPr>
          <p:cNvPr id="75" name="Shape 75"/>
          <p:cNvSpPr txBox="1">
            <a:spLocks noGrp="1"/>
          </p:cNvSpPr>
          <p:nvPr>
            <p:ph type="dt" idx="10"/>
          </p:nvPr>
        </p:nvSpPr>
        <p:spPr>
          <a:xfrm>
            <a:off x="2194559" y="87783"/>
            <a:ext cx="13898879" cy="1580083"/>
          </a:xfrm>
          <a:prstGeom prst="rect">
            <a:avLst/>
          </a:prstGeom>
          <a:noFill/>
          <a:ln>
            <a:noFill/>
          </a:ln>
        </p:spPr>
        <p:txBody>
          <a:bodyPr lIns="91425" tIns="91425" rIns="91425" bIns="91425" anchor="ctr" anchorCtr="0"/>
          <a:lstStyle>
            <a:lvl1pPr marL="0" marR="0" indent="0" algn="l" rtl="0">
              <a:spcBef>
                <a:spcPts val="0"/>
              </a:spcBef>
              <a:defRPr/>
            </a:lvl1pPr>
            <a:lvl2pPr marL="2194560" marR="0" indent="-10160" algn="l" rtl="0">
              <a:spcBef>
                <a:spcPts val="0"/>
              </a:spcBef>
              <a:defRPr/>
            </a:lvl2pPr>
            <a:lvl3pPr marL="4389120" marR="0" indent="-7620" algn="l" rtl="0">
              <a:spcBef>
                <a:spcPts val="0"/>
              </a:spcBef>
              <a:defRPr/>
            </a:lvl3pPr>
            <a:lvl4pPr marL="6583680" marR="0" indent="-5080" algn="l" rtl="0">
              <a:spcBef>
                <a:spcPts val="0"/>
              </a:spcBef>
              <a:defRPr/>
            </a:lvl4pPr>
            <a:lvl5pPr marL="8778240" marR="0" indent="-2540" algn="l" rtl="0">
              <a:spcBef>
                <a:spcPts val="0"/>
              </a:spcBef>
              <a:defRPr/>
            </a:lvl5pPr>
            <a:lvl6pPr marL="10972800" marR="0" indent="0" algn="l" rtl="0">
              <a:spcBef>
                <a:spcPts val="0"/>
              </a:spcBef>
              <a:defRPr/>
            </a:lvl6pPr>
            <a:lvl7pPr marL="13167361" marR="0" indent="-10160" algn="l" rtl="0">
              <a:spcBef>
                <a:spcPts val="0"/>
              </a:spcBef>
              <a:defRPr/>
            </a:lvl7pPr>
            <a:lvl8pPr marL="15361920" marR="0" indent="-7619" algn="l" rtl="0">
              <a:spcBef>
                <a:spcPts val="0"/>
              </a:spcBef>
              <a:defRPr/>
            </a:lvl8pPr>
            <a:lvl9pPr marL="17556480" marR="0" indent="-5080" algn="l" rtl="0">
              <a:spcBef>
                <a:spcPts val="0"/>
              </a:spcBef>
              <a:defRPr/>
            </a:lvl9pPr>
          </a:lstStyle>
          <a:p>
            <a:endParaRPr/>
          </a:p>
        </p:txBody>
      </p:sp>
      <p:sp>
        <p:nvSpPr>
          <p:cNvPr id="76" name="Shape 76"/>
          <p:cNvSpPr txBox="1">
            <a:spLocks noGrp="1"/>
          </p:cNvSpPr>
          <p:nvPr>
            <p:ph type="ftr" idx="11"/>
          </p:nvPr>
        </p:nvSpPr>
        <p:spPr>
          <a:xfrm>
            <a:off x="16459200" y="87783"/>
            <a:ext cx="19751040" cy="1580083"/>
          </a:xfrm>
          <a:prstGeom prst="rect">
            <a:avLst/>
          </a:prstGeom>
          <a:noFill/>
          <a:ln>
            <a:noFill/>
          </a:ln>
        </p:spPr>
        <p:txBody>
          <a:bodyPr lIns="91425" tIns="91425" rIns="91425" bIns="91425" anchor="ctr" anchorCtr="0"/>
          <a:lstStyle>
            <a:lvl1pPr marL="0" marR="0" indent="0" algn="ctr" rtl="0">
              <a:spcBef>
                <a:spcPts val="0"/>
              </a:spcBef>
              <a:defRPr/>
            </a:lvl1pPr>
            <a:lvl2pPr marL="2194560" marR="0" indent="-10160" algn="l" rtl="0">
              <a:spcBef>
                <a:spcPts val="0"/>
              </a:spcBef>
              <a:defRPr/>
            </a:lvl2pPr>
            <a:lvl3pPr marL="4389120" marR="0" indent="-7620" algn="l" rtl="0">
              <a:spcBef>
                <a:spcPts val="0"/>
              </a:spcBef>
              <a:defRPr/>
            </a:lvl3pPr>
            <a:lvl4pPr marL="6583680" marR="0" indent="-5080" algn="l" rtl="0">
              <a:spcBef>
                <a:spcPts val="0"/>
              </a:spcBef>
              <a:defRPr/>
            </a:lvl4pPr>
            <a:lvl5pPr marL="8778240" marR="0" indent="-2540" algn="l" rtl="0">
              <a:spcBef>
                <a:spcPts val="0"/>
              </a:spcBef>
              <a:defRPr/>
            </a:lvl5pPr>
            <a:lvl6pPr marL="10972800" marR="0" indent="0" algn="l" rtl="0">
              <a:spcBef>
                <a:spcPts val="0"/>
              </a:spcBef>
              <a:defRPr/>
            </a:lvl6pPr>
            <a:lvl7pPr marL="13167361" marR="0" indent="-10160" algn="l" rtl="0">
              <a:spcBef>
                <a:spcPts val="0"/>
              </a:spcBef>
              <a:defRPr/>
            </a:lvl7pPr>
            <a:lvl8pPr marL="15361920" marR="0" indent="-7619" algn="l" rtl="0">
              <a:spcBef>
                <a:spcPts val="0"/>
              </a:spcBef>
              <a:defRPr/>
            </a:lvl8pPr>
            <a:lvl9pPr marL="17556480" marR="0" indent="-5080" algn="l" rtl="0">
              <a:spcBef>
                <a:spcPts val="0"/>
              </a:spcBef>
              <a:defRPr/>
            </a:lvl9pPr>
          </a:lstStyle>
          <a:p>
            <a:endParaRPr/>
          </a:p>
        </p:txBody>
      </p:sp>
      <p:sp>
        <p:nvSpPr>
          <p:cNvPr id="77" name="Shape 77"/>
          <p:cNvSpPr txBox="1">
            <a:spLocks noGrp="1"/>
          </p:cNvSpPr>
          <p:nvPr>
            <p:ph type="sldNum" idx="12"/>
          </p:nvPr>
        </p:nvSpPr>
        <p:spPr>
          <a:xfrm>
            <a:off x="36576000" y="87783"/>
            <a:ext cx="5120639" cy="1580083"/>
          </a:xfrm>
          <a:prstGeom prst="rect">
            <a:avLst/>
          </a:prstGeom>
          <a:noFill/>
          <a:ln>
            <a:noFill/>
          </a:ln>
        </p:spPr>
        <p:txBody>
          <a:bodyPr lIns="438900" tIns="219450" rIns="438900" bIns="219450" anchor="ctr" anchorCtr="0">
            <a:noAutofit/>
          </a:bodyPr>
          <a:lstStyle>
            <a:lvl1pPr marL="0" marR="0" indent="0" algn="l" rtl="0">
              <a:spcBef>
                <a:spcPts val="0"/>
              </a:spcBef>
              <a:buNone/>
              <a:defRPr sz="6700" b="1" i="0" u="none" strike="noStrike" cap="none" baseline="0">
                <a:solidFill>
                  <a:srgbClr val="FFFFFF"/>
                </a:solidFill>
                <a:latin typeface="Arial"/>
                <a:ea typeface="Arial"/>
                <a:cs typeface="Arial"/>
                <a:sym typeface="Arial"/>
              </a:defRPr>
            </a:lvl1pPr>
          </a:lstStyle>
          <a:p>
            <a:pPr marL="0" lvl="0" indent="0">
              <a:spcBef>
                <a:spcPts val="0"/>
              </a:spcBef>
              <a:buSzPct val="25000"/>
              <a:buNone/>
            </a:pPr>
            <a:fld id="{00000000-1234-1234-1234-123412341234}" type="slidenum">
              <a:rPr lang="en-US"/>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cSld name="Vertical Title and Text">
    <p:spTree>
      <p:nvGrpSpPr>
        <p:cNvPr id="1" name="Shape 78"/>
        <p:cNvGrpSpPr/>
        <p:nvPr/>
      </p:nvGrpSpPr>
      <p:grpSpPr>
        <a:xfrm>
          <a:off x="0" y="0"/>
          <a:ext cx="0" cy="0"/>
          <a:chOff x="0" y="0"/>
          <a:chExt cx="0" cy="0"/>
        </a:xfrm>
      </p:grpSpPr>
      <p:sp>
        <p:nvSpPr>
          <p:cNvPr id="79" name="Shape 79"/>
          <p:cNvSpPr txBox="1">
            <a:spLocks noGrp="1"/>
          </p:cNvSpPr>
          <p:nvPr>
            <p:ph type="title"/>
          </p:nvPr>
        </p:nvSpPr>
        <p:spPr>
          <a:xfrm rot="5400000">
            <a:off x="22677120" y="12070080"/>
            <a:ext cx="28163520" cy="9875520"/>
          </a:xfrm>
          <a:prstGeom prst="rect">
            <a:avLst/>
          </a:prstGeom>
          <a:noFill/>
          <a:ln>
            <a:noFill/>
          </a:ln>
        </p:spPr>
        <p:txBody>
          <a:bodyPr lIns="91425" tIns="91425" rIns="91425" bIns="91425" anchor="b" anchorCtr="0"/>
          <a:lstStyle>
            <a:lvl1pPr algn="l" rtl="0">
              <a:spcBef>
                <a:spcPts val="0"/>
              </a:spcBef>
              <a:buClr>
                <a:schemeClr val="dk2"/>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80" name="Shape 80"/>
          <p:cNvSpPr txBox="1">
            <a:spLocks noGrp="1"/>
          </p:cNvSpPr>
          <p:nvPr>
            <p:ph type="body" idx="1"/>
          </p:nvPr>
        </p:nvSpPr>
        <p:spPr>
          <a:xfrm rot="5400000">
            <a:off x="2560320" y="2560321"/>
            <a:ext cx="28163520" cy="28895038"/>
          </a:xfrm>
          <a:prstGeom prst="rect">
            <a:avLst/>
          </a:prstGeom>
          <a:noFill/>
          <a:ln>
            <a:noFill/>
          </a:ln>
        </p:spPr>
        <p:txBody>
          <a:bodyPr lIns="91425" tIns="91425" rIns="91425" bIns="91425" anchor="t" anchorCtr="0"/>
          <a:lstStyle>
            <a:lvl1pPr marL="877824" indent="-257111" algn="l" rtl="0">
              <a:spcBef>
                <a:spcPts val="2300"/>
              </a:spcBef>
              <a:buClr>
                <a:schemeClr val="accent1"/>
              </a:buClr>
              <a:buFont typeface="Arial"/>
              <a:buChar char="•"/>
              <a:defRPr/>
            </a:lvl1pPr>
            <a:lvl2pPr marL="2194560" indent="-368300" algn="l" rtl="0">
              <a:spcBef>
                <a:spcPts val="1920"/>
              </a:spcBef>
              <a:buClr>
                <a:schemeClr val="accent1"/>
              </a:buClr>
              <a:buFont typeface="Arial"/>
              <a:buChar char="•"/>
              <a:defRPr/>
            </a:lvl2pPr>
            <a:lvl3pPr marL="3511296" indent="-390906" algn="l" rtl="0">
              <a:spcBef>
                <a:spcPts val="1720"/>
              </a:spcBef>
              <a:buClr>
                <a:schemeClr val="accent1"/>
              </a:buClr>
              <a:buFont typeface="Arial"/>
              <a:buChar char="•"/>
              <a:defRPr/>
            </a:lvl3pPr>
            <a:lvl4pPr marL="4828032" indent="-389382" algn="l" rtl="0">
              <a:spcBef>
                <a:spcPts val="1540"/>
              </a:spcBef>
              <a:buClr>
                <a:schemeClr val="accent1"/>
              </a:buClr>
              <a:buFont typeface="Arial"/>
              <a:buChar char="•"/>
              <a:defRPr/>
            </a:lvl4pPr>
            <a:lvl5pPr marL="5705856" indent="-238505" algn="l" rtl="0">
              <a:spcBef>
                <a:spcPts val="1340"/>
              </a:spcBef>
              <a:buClr>
                <a:schemeClr val="accent1"/>
              </a:buClr>
              <a:buFont typeface="Arial"/>
              <a:buChar char="•"/>
              <a:defRPr/>
            </a:lvl5pPr>
            <a:lvl6pPr marL="6583680" indent="-487680" algn="l" rtl="0">
              <a:spcBef>
                <a:spcPts val="1240"/>
              </a:spcBef>
              <a:buClr>
                <a:schemeClr val="accent1"/>
              </a:buClr>
              <a:buFont typeface="Arial"/>
              <a:buChar char="•"/>
              <a:defRPr/>
            </a:lvl6pPr>
            <a:lvl7pPr marL="7461504" indent="-489204" algn="l" rtl="0">
              <a:spcBef>
                <a:spcPts val="1240"/>
              </a:spcBef>
              <a:buClr>
                <a:schemeClr val="accent1"/>
              </a:buClr>
              <a:buFont typeface="Arial"/>
              <a:buChar char="•"/>
              <a:defRPr/>
            </a:lvl7pPr>
            <a:lvl8pPr marL="8339328" indent="-490728" algn="l" rtl="0">
              <a:spcBef>
                <a:spcPts val="1240"/>
              </a:spcBef>
              <a:buClr>
                <a:schemeClr val="accent1"/>
              </a:buClr>
              <a:buFont typeface="Arial"/>
              <a:buChar char="•"/>
              <a:defRPr/>
            </a:lvl8pPr>
            <a:lvl9pPr marL="9217152" indent="-492252" algn="l" rtl="0">
              <a:spcBef>
                <a:spcPts val="1240"/>
              </a:spcBef>
              <a:buClr>
                <a:schemeClr val="accent1"/>
              </a:buClr>
              <a:buFont typeface="Arial"/>
              <a:buChar char="•"/>
              <a:defRPr/>
            </a:lvl9pPr>
          </a:lstStyle>
          <a:p>
            <a:endParaRPr/>
          </a:p>
        </p:txBody>
      </p:sp>
      <p:sp>
        <p:nvSpPr>
          <p:cNvPr id="81" name="Shape 81"/>
          <p:cNvSpPr txBox="1">
            <a:spLocks noGrp="1"/>
          </p:cNvSpPr>
          <p:nvPr>
            <p:ph type="dt" idx="10"/>
          </p:nvPr>
        </p:nvSpPr>
        <p:spPr>
          <a:xfrm>
            <a:off x="2194559" y="87783"/>
            <a:ext cx="13898879" cy="1580083"/>
          </a:xfrm>
          <a:prstGeom prst="rect">
            <a:avLst/>
          </a:prstGeom>
          <a:noFill/>
          <a:ln>
            <a:noFill/>
          </a:ln>
        </p:spPr>
        <p:txBody>
          <a:bodyPr lIns="91425" tIns="91425" rIns="91425" bIns="91425" anchor="ctr" anchorCtr="0"/>
          <a:lstStyle>
            <a:lvl1pPr marL="0" marR="0" indent="0" algn="l" rtl="0">
              <a:spcBef>
                <a:spcPts val="0"/>
              </a:spcBef>
              <a:defRPr/>
            </a:lvl1pPr>
            <a:lvl2pPr marL="2194560" marR="0" indent="-10160" algn="l" rtl="0">
              <a:spcBef>
                <a:spcPts val="0"/>
              </a:spcBef>
              <a:defRPr/>
            </a:lvl2pPr>
            <a:lvl3pPr marL="4389120" marR="0" indent="-7620" algn="l" rtl="0">
              <a:spcBef>
                <a:spcPts val="0"/>
              </a:spcBef>
              <a:defRPr/>
            </a:lvl3pPr>
            <a:lvl4pPr marL="6583680" marR="0" indent="-5080" algn="l" rtl="0">
              <a:spcBef>
                <a:spcPts val="0"/>
              </a:spcBef>
              <a:defRPr/>
            </a:lvl4pPr>
            <a:lvl5pPr marL="8778240" marR="0" indent="-2540" algn="l" rtl="0">
              <a:spcBef>
                <a:spcPts val="0"/>
              </a:spcBef>
              <a:defRPr/>
            </a:lvl5pPr>
            <a:lvl6pPr marL="10972800" marR="0" indent="0" algn="l" rtl="0">
              <a:spcBef>
                <a:spcPts val="0"/>
              </a:spcBef>
              <a:defRPr/>
            </a:lvl6pPr>
            <a:lvl7pPr marL="13167361" marR="0" indent="-10160" algn="l" rtl="0">
              <a:spcBef>
                <a:spcPts val="0"/>
              </a:spcBef>
              <a:defRPr/>
            </a:lvl7pPr>
            <a:lvl8pPr marL="15361920" marR="0" indent="-7619" algn="l" rtl="0">
              <a:spcBef>
                <a:spcPts val="0"/>
              </a:spcBef>
              <a:defRPr/>
            </a:lvl8pPr>
            <a:lvl9pPr marL="17556480" marR="0" indent="-5080" algn="l" rtl="0">
              <a:spcBef>
                <a:spcPts val="0"/>
              </a:spcBef>
              <a:defRPr/>
            </a:lvl9pPr>
          </a:lstStyle>
          <a:p>
            <a:endParaRPr/>
          </a:p>
        </p:txBody>
      </p:sp>
      <p:sp>
        <p:nvSpPr>
          <p:cNvPr id="82" name="Shape 82"/>
          <p:cNvSpPr txBox="1">
            <a:spLocks noGrp="1"/>
          </p:cNvSpPr>
          <p:nvPr>
            <p:ph type="ftr" idx="11"/>
          </p:nvPr>
        </p:nvSpPr>
        <p:spPr>
          <a:xfrm>
            <a:off x="16459200" y="87783"/>
            <a:ext cx="19751040" cy="1580083"/>
          </a:xfrm>
          <a:prstGeom prst="rect">
            <a:avLst/>
          </a:prstGeom>
          <a:noFill/>
          <a:ln>
            <a:noFill/>
          </a:ln>
        </p:spPr>
        <p:txBody>
          <a:bodyPr lIns="91425" tIns="91425" rIns="91425" bIns="91425" anchor="ctr" anchorCtr="0"/>
          <a:lstStyle>
            <a:lvl1pPr marL="0" marR="0" indent="0" algn="ctr" rtl="0">
              <a:spcBef>
                <a:spcPts val="0"/>
              </a:spcBef>
              <a:defRPr/>
            </a:lvl1pPr>
            <a:lvl2pPr marL="2194560" marR="0" indent="-10160" algn="l" rtl="0">
              <a:spcBef>
                <a:spcPts val="0"/>
              </a:spcBef>
              <a:defRPr/>
            </a:lvl2pPr>
            <a:lvl3pPr marL="4389120" marR="0" indent="-7620" algn="l" rtl="0">
              <a:spcBef>
                <a:spcPts val="0"/>
              </a:spcBef>
              <a:defRPr/>
            </a:lvl3pPr>
            <a:lvl4pPr marL="6583680" marR="0" indent="-5080" algn="l" rtl="0">
              <a:spcBef>
                <a:spcPts val="0"/>
              </a:spcBef>
              <a:defRPr/>
            </a:lvl4pPr>
            <a:lvl5pPr marL="8778240" marR="0" indent="-2540" algn="l" rtl="0">
              <a:spcBef>
                <a:spcPts val="0"/>
              </a:spcBef>
              <a:defRPr/>
            </a:lvl5pPr>
            <a:lvl6pPr marL="10972800" marR="0" indent="0" algn="l" rtl="0">
              <a:spcBef>
                <a:spcPts val="0"/>
              </a:spcBef>
              <a:defRPr/>
            </a:lvl6pPr>
            <a:lvl7pPr marL="13167361" marR="0" indent="-10160" algn="l" rtl="0">
              <a:spcBef>
                <a:spcPts val="0"/>
              </a:spcBef>
              <a:defRPr/>
            </a:lvl7pPr>
            <a:lvl8pPr marL="15361920" marR="0" indent="-7619" algn="l" rtl="0">
              <a:spcBef>
                <a:spcPts val="0"/>
              </a:spcBef>
              <a:defRPr/>
            </a:lvl8pPr>
            <a:lvl9pPr marL="17556480" marR="0" indent="-5080" algn="l" rtl="0">
              <a:spcBef>
                <a:spcPts val="0"/>
              </a:spcBef>
              <a:defRPr/>
            </a:lvl9pPr>
          </a:lstStyle>
          <a:p>
            <a:endParaRPr/>
          </a:p>
        </p:txBody>
      </p:sp>
      <p:sp>
        <p:nvSpPr>
          <p:cNvPr id="83" name="Shape 83"/>
          <p:cNvSpPr txBox="1">
            <a:spLocks noGrp="1"/>
          </p:cNvSpPr>
          <p:nvPr>
            <p:ph type="sldNum" idx="12"/>
          </p:nvPr>
        </p:nvSpPr>
        <p:spPr>
          <a:xfrm>
            <a:off x="36576000" y="87783"/>
            <a:ext cx="5120639" cy="1580083"/>
          </a:xfrm>
          <a:prstGeom prst="rect">
            <a:avLst/>
          </a:prstGeom>
          <a:noFill/>
          <a:ln>
            <a:noFill/>
          </a:ln>
        </p:spPr>
        <p:txBody>
          <a:bodyPr lIns="438900" tIns="219450" rIns="438900" bIns="219450" anchor="ctr" anchorCtr="0">
            <a:noAutofit/>
          </a:bodyPr>
          <a:lstStyle>
            <a:lvl1pPr marL="0" marR="0" indent="0" algn="l" rtl="0">
              <a:spcBef>
                <a:spcPts val="0"/>
              </a:spcBef>
              <a:buNone/>
              <a:defRPr sz="6700" b="1" i="0" u="none" strike="noStrike" cap="none" baseline="0">
                <a:solidFill>
                  <a:srgbClr val="FFFFFF"/>
                </a:solidFill>
                <a:latin typeface="Arial"/>
                <a:ea typeface="Arial"/>
                <a:cs typeface="Arial"/>
                <a:sym typeface="Arial"/>
              </a:defRPr>
            </a:lvl1pPr>
          </a:lstStyle>
          <a:p>
            <a:pPr marL="0" lvl="0" indent="0">
              <a:spcBef>
                <a:spcPts val="0"/>
              </a:spcBef>
              <a:buSzPct val="25000"/>
              <a:buNone/>
            </a:pPr>
            <a:fld id="{00000000-1234-1234-1234-123412341234}" type="slidenum">
              <a:rPr lang="en-US"/>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18"/>
        <p:cNvGrpSpPr/>
        <p:nvPr/>
      </p:nvGrpSpPr>
      <p:grpSpPr>
        <a:xfrm>
          <a:off x="0" y="0"/>
          <a:ext cx="0" cy="0"/>
          <a:chOff x="0" y="0"/>
          <a:chExt cx="0" cy="0"/>
        </a:xfrm>
      </p:grpSpPr>
      <p:sp>
        <p:nvSpPr>
          <p:cNvPr id="19" name="Shape 19"/>
          <p:cNvSpPr txBox="1">
            <a:spLocks noGrp="1"/>
          </p:cNvSpPr>
          <p:nvPr>
            <p:ph type="title"/>
          </p:nvPr>
        </p:nvSpPr>
        <p:spPr>
          <a:xfrm>
            <a:off x="2194559" y="2560319"/>
            <a:ext cx="39502080" cy="4754879"/>
          </a:xfrm>
          <a:prstGeom prst="rect">
            <a:avLst/>
          </a:prstGeom>
          <a:noFill/>
          <a:ln>
            <a:noFill/>
          </a:ln>
        </p:spPr>
        <p:txBody>
          <a:bodyPr lIns="91425" tIns="91425" rIns="91425" bIns="91425" anchor="ctr" anchorCtr="0"/>
          <a:lstStyle>
            <a:lvl1pPr algn="l" rtl="0">
              <a:spcBef>
                <a:spcPts val="0"/>
              </a:spcBef>
              <a:buClr>
                <a:schemeClr val="dk2"/>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0" name="Shape 20"/>
          <p:cNvSpPr txBox="1">
            <a:spLocks noGrp="1"/>
          </p:cNvSpPr>
          <p:nvPr>
            <p:ph type="body" idx="1"/>
          </p:nvPr>
        </p:nvSpPr>
        <p:spPr>
          <a:xfrm>
            <a:off x="2194559" y="7680960"/>
            <a:ext cx="39502080" cy="23408639"/>
          </a:xfrm>
          <a:prstGeom prst="rect">
            <a:avLst/>
          </a:prstGeom>
          <a:noFill/>
          <a:ln>
            <a:noFill/>
          </a:ln>
        </p:spPr>
        <p:txBody>
          <a:bodyPr lIns="91425" tIns="91425" rIns="91425" bIns="91425" anchor="t" anchorCtr="0"/>
          <a:lstStyle>
            <a:lvl1pPr marL="877824" indent="-257111" algn="l" rtl="0">
              <a:spcBef>
                <a:spcPts val="2300"/>
              </a:spcBef>
              <a:buClr>
                <a:schemeClr val="accent1"/>
              </a:buClr>
              <a:buFont typeface="Arial"/>
              <a:buChar char="•"/>
              <a:defRPr/>
            </a:lvl1pPr>
            <a:lvl2pPr marL="2194560" indent="-368300" algn="l" rtl="0">
              <a:spcBef>
                <a:spcPts val="1920"/>
              </a:spcBef>
              <a:buClr>
                <a:schemeClr val="accent1"/>
              </a:buClr>
              <a:buFont typeface="Arial"/>
              <a:buChar char="•"/>
              <a:defRPr/>
            </a:lvl2pPr>
            <a:lvl3pPr marL="3511296" indent="-390906" algn="l" rtl="0">
              <a:spcBef>
                <a:spcPts val="1720"/>
              </a:spcBef>
              <a:buClr>
                <a:schemeClr val="accent1"/>
              </a:buClr>
              <a:buFont typeface="Arial"/>
              <a:buChar char="•"/>
              <a:defRPr/>
            </a:lvl3pPr>
            <a:lvl4pPr marL="4828032" indent="-389382" algn="l" rtl="0">
              <a:spcBef>
                <a:spcPts val="1540"/>
              </a:spcBef>
              <a:buClr>
                <a:schemeClr val="accent1"/>
              </a:buClr>
              <a:buFont typeface="Arial"/>
              <a:buChar char="•"/>
              <a:defRPr/>
            </a:lvl4pPr>
            <a:lvl5pPr marL="5705856" indent="-238505" algn="l" rtl="0">
              <a:spcBef>
                <a:spcPts val="1340"/>
              </a:spcBef>
              <a:buClr>
                <a:schemeClr val="accent1"/>
              </a:buClr>
              <a:buFont typeface="Arial"/>
              <a:buChar char="•"/>
              <a:defRPr/>
            </a:lvl5pPr>
            <a:lvl6pPr marL="6583680" indent="-487680" algn="l" rtl="0">
              <a:spcBef>
                <a:spcPts val="1240"/>
              </a:spcBef>
              <a:buClr>
                <a:schemeClr val="accent1"/>
              </a:buClr>
              <a:buFont typeface="Arial"/>
              <a:buChar char="•"/>
              <a:defRPr/>
            </a:lvl6pPr>
            <a:lvl7pPr marL="7461504" indent="-489204" algn="l" rtl="0">
              <a:spcBef>
                <a:spcPts val="1240"/>
              </a:spcBef>
              <a:buClr>
                <a:schemeClr val="accent1"/>
              </a:buClr>
              <a:buFont typeface="Arial"/>
              <a:buChar char="•"/>
              <a:defRPr/>
            </a:lvl7pPr>
            <a:lvl8pPr marL="8339328" indent="-490728" algn="l" rtl="0">
              <a:spcBef>
                <a:spcPts val="1240"/>
              </a:spcBef>
              <a:buClr>
                <a:schemeClr val="accent1"/>
              </a:buClr>
              <a:buFont typeface="Arial"/>
              <a:buChar char="•"/>
              <a:defRPr/>
            </a:lvl8pPr>
            <a:lvl9pPr marL="9217152" indent="-492252" algn="l" rtl="0">
              <a:spcBef>
                <a:spcPts val="1240"/>
              </a:spcBef>
              <a:buClr>
                <a:schemeClr val="accent1"/>
              </a:buClr>
              <a:buFont typeface="Arial"/>
              <a:buChar char="•"/>
              <a:defRPr/>
            </a:lvl9pPr>
          </a:lstStyle>
          <a:p>
            <a:endParaRPr/>
          </a:p>
        </p:txBody>
      </p:sp>
      <p:sp>
        <p:nvSpPr>
          <p:cNvPr id="21" name="Shape 21"/>
          <p:cNvSpPr txBox="1">
            <a:spLocks noGrp="1"/>
          </p:cNvSpPr>
          <p:nvPr>
            <p:ph type="dt" idx="10"/>
          </p:nvPr>
        </p:nvSpPr>
        <p:spPr>
          <a:xfrm>
            <a:off x="2194559" y="87783"/>
            <a:ext cx="13898879" cy="1580083"/>
          </a:xfrm>
          <a:prstGeom prst="rect">
            <a:avLst/>
          </a:prstGeom>
          <a:noFill/>
          <a:ln>
            <a:noFill/>
          </a:ln>
        </p:spPr>
        <p:txBody>
          <a:bodyPr lIns="91425" tIns="91425" rIns="91425" bIns="91425" anchor="ctr" anchorCtr="0"/>
          <a:lstStyle>
            <a:lvl1pPr marL="0" marR="0" indent="0" algn="l" rtl="0">
              <a:spcBef>
                <a:spcPts val="0"/>
              </a:spcBef>
              <a:defRPr/>
            </a:lvl1pPr>
            <a:lvl2pPr marL="2194560" marR="0" indent="-10160" algn="l" rtl="0">
              <a:spcBef>
                <a:spcPts val="0"/>
              </a:spcBef>
              <a:defRPr/>
            </a:lvl2pPr>
            <a:lvl3pPr marL="4389120" marR="0" indent="-7620" algn="l" rtl="0">
              <a:spcBef>
                <a:spcPts val="0"/>
              </a:spcBef>
              <a:defRPr/>
            </a:lvl3pPr>
            <a:lvl4pPr marL="6583680" marR="0" indent="-5080" algn="l" rtl="0">
              <a:spcBef>
                <a:spcPts val="0"/>
              </a:spcBef>
              <a:defRPr/>
            </a:lvl4pPr>
            <a:lvl5pPr marL="8778240" marR="0" indent="-2540" algn="l" rtl="0">
              <a:spcBef>
                <a:spcPts val="0"/>
              </a:spcBef>
              <a:defRPr/>
            </a:lvl5pPr>
            <a:lvl6pPr marL="10972800" marR="0" indent="0" algn="l" rtl="0">
              <a:spcBef>
                <a:spcPts val="0"/>
              </a:spcBef>
              <a:defRPr/>
            </a:lvl6pPr>
            <a:lvl7pPr marL="13167361" marR="0" indent="-10160" algn="l" rtl="0">
              <a:spcBef>
                <a:spcPts val="0"/>
              </a:spcBef>
              <a:defRPr/>
            </a:lvl7pPr>
            <a:lvl8pPr marL="15361920" marR="0" indent="-7619" algn="l" rtl="0">
              <a:spcBef>
                <a:spcPts val="0"/>
              </a:spcBef>
              <a:defRPr/>
            </a:lvl8pPr>
            <a:lvl9pPr marL="17556480" marR="0" indent="-5080" algn="l" rtl="0">
              <a:spcBef>
                <a:spcPts val="0"/>
              </a:spcBef>
              <a:defRPr/>
            </a:lvl9pPr>
          </a:lstStyle>
          <a:p>
            <a:endParaRPr/>
          </a:p>
        </p:txBody>
      </p:sp>
      <p:sp>
        <p:nvSpPr>
          <p:cNvPr id="22" name="Shape 22"/>
          <p:cNvSpPr txBox="1">
            <a:spLocks noGrp="1"/>
          </p:cNvSpPr>
          <p:nvPr>
            <p:ph type="ftr" idx="11"/>
          </p:nvPr>
        </p:nvSpPr>
        <p:spPr>
          <a:xfrm>
            <a:off x="16459200" y="87783"/>
            <a:ext cx="19751040" cy="1580083"/>
          </a:xfrm>
          <a:prstGeom prst="rect">
            <a:avLst/>
          </a:prstGeom>
          <a:noFill/>
          <a:ln>
            <a:noFill/>
          </a:ln>
        </p:spPr>
        <p:txBody>
          <a:bodyPr lIns="91425" tIns="91425" rIns="91425" bIns="91425" anchor="ctr" anchorCtr="0"/>
          <a:lstStyle>
            <a:lvl1pPr marL="0" marR="0" indent="0" algn="ctr" rtl="0">
              <a:spcBef>
                <a:spcPts val="0"/>
              </a:spcBef>
              <a:defRPr/>
            </a:lvl1pPr>
            <a:lvl2pPr marL="2194560" marR="0" indent="-10160" algn="l" rtl="0">
              <a:spcBef>
                <a:spcPts val="0"/>
              </a:spcBef>
              <a:defRPr/>
            </a:lvl2pPr>
            <a:lvl3pPr marL="4389120" marR="0" indent="-7620" algn="l" rtl="0">
              <a:spcBef>
                <a:spcPts val="0"/>
              </a:spcBef>
              <a:defRPr/>
            </a:lvl3pPr>
            <a:lvl4pPr marL="6583680" marR="0" indent="-5080" algn="l" rtl="0">
              <a:spcBef>
                <a:spcPts val="0"/>
              </a:spcBef>
              <a:defRPr/>
            </a:lvl4pPr>
            <a:lvl5pPr marL="8778240" marR="0" indent="-2540" algn="l" rtl="0">
              <a:spcBef>
                <a:spcPts val="0"/>
              </a:spcBef>
              <a:defRPr/>
            </a:lvl5pPr>
            <a:lvl6pPr marL="10972800" marR="0" indent="0" algn="l" rtl="0">
              <a:spcBef>
                <a:spcPts val="0"/>
              </a:spcBef>
              <a:defRPr/>
            </a:lvl6pPr>
            <a:lvl7pPr marL="13167361" marR="0" indent="-10160" algn="l" rtl="0">
              <a:spcBef>
                <a:spcPts val="0"/>
              </a:spcBef>
              <a:defRPr/>
            </a:lvl7pPr>
            <a:lvl8pPr marL="15361920" marR="0" indent="-7619" algn="l" rtl="0">
              <a:spcBef>
                <a:spcPts val="0"/>
              </a:spcBef>
              <a:defRPr/>
            </a:lvl8pPr>
            <a:lvl9pPr marL="17556480" marR="0" indent="-5080" algn="l" rtl="0">
              <a:spcBef>
                <a:spcPts val="0"/>
              </a:spcBef>
              <a:defRPr/>
            </a:lvl9pPr>
          </a:lstStyle>
          <a:p>
            <a:endParaRPr/>
          </a:p>
        </p:txBody>
      </p:sp>
      <p:sp>
        <p:nvSpPr>
          <p:cNvPr id="23" name="Shape 23"/>
          <p:cNvSpPr txBox="1">
            <a:spLocks noGrp="1"/>
          </p:cNvSpPr>
          <p:nvPr>
            <p:ph type="sldNum" idx="12"/>
          </p:nvPr>
        </p:nvSpPr>
        <p:spPr>
          <a:xfrm>
            <a:off x="36576000" y="87783"/>
            <a:ext cx="5120639" cy="1580083"/>
          </a:xfrm>
          <a:prstGeom prst="rect">
            <a:avLst/>
          </a:prstGeom>
          <a:noFill/>
          <a:ln>
            <a:noFill/>
          </a:ln>
        </p:spPr>
        <p:txBody>
          <a:bodyPr lIns="438900" tIns="219450" rIns="438900" bIns="219450" anchor="ctr" anchorCtr="0">
            <a:noAutofit/>
          </a:bodyPr>
          <a:lstStyle>
            <a:lvl1pPr marL="0" marR="0" indent="0" algn="l" rtl="0">
              <a:spcBef>
                <a:spcPts val="0"/>
              </a:spcBef>
              <a:buNone/>
              <a:defRPr sz="6700" b="1" i="0" u="none" strike="noStrike" cap="none" baseline="0">
                <a:solidFill>
                  <a:srgbClr val="FFFFFF"/>
                </a:solidFill>
                <a:latin typeface="Arial"/>
                <a:ea typeface="Arial"/>
                <a:cs typeface="Arial"/>
                <a:sym typeface="Arial"/>
              </a:defRPr>
            </a:lvl1pPr>
          </a:lstStyle>
          <a:p>
            <a:pPr marL="0" lvl="0" indent="0">
              <a:spcBef>
                <a:spcPts val="0"/>
              </a:spcBef>
              <a:buSzPct val="25000"/>
              <a:buNone/>
            </a:pPr>
            <a:fld id="{00000000-1234-1234-1234-123412341234}" type="slidenum">
              <a:rPr lang="en-US"/>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24"/>
        <p:cNvGrpSpPr/>
        <p:nvPr/>
      </p:nvGrpSpPr>
      <p:grpSpPr>
        <a:xfrm>
          <a:off x="0" y="0"/>
          <a:ext cx="0" cy="0"/>
          <a:chOff x="0" y="0"/>
          <a:chExt cx="0" cy="0"/>
        </a:xfrm>
      </p:grpSpPr>
      <p:sp>
        <p:nvSpPr>
          <p:cNvPr id="25" name="Shape 25"/>
          <p:cNvSpPr txBox="1">
            <a:spLocks noGrp="1"/>
          </p:cNvSpPr>
          <p:nvPr>
            <p:ph type="title"/>
          </p:nvPr>
        </p:nvSpPr>
        <p:spPr>
          <a:xfrm>
            <a:off x="3467101" y="11338561"/>
            <a:ext cx="37307518" cy="10561320"/>
          </a:xfrm>
          <a:prstGeom prst="rect">
            <a:avLst/>
          </a:prstGeom>
          <a:noFill/>
          <a:ln>
            <a:noFill/>
          </a:ln>
        </p:spPr>
        <p:txBody>
          <a:bodyPr lIns="91425" tIns="91425" rIns="91425" bIns="91425" anchor="b" anchorCtr="0"/>
          <a:lstStyle>
            <a:lvl1pPr algn="l"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6" name="Shape 26"/>
          <p:cNvSpPr txBox="1">
            <a:spLocks noGrp="1"/>
          </p:cNvSpPr>
          <p:nvPr>
            <p:ph type="body" idx="1"/>
          </p:nvPr>
        </p:nvSpPr>
        <p:spPr>
          <a:xfrm>
            <a:off x="3467101" y="22208948"/>
            <a:ext cx="37307518" cy="7200897"/>
          </a:xfrm>
          <a:prstGeom prst="rect">
            <a:avLst/>
          </a:prstGeom>
          <a:noFill/>
          <a:ln>
            <a:noFill/>
          </a:ln>
        </p:spPr>
        <p:txBody>
          <a:bodyPr lIns="91425" tIns="91425" rIns="91425" bIns="91425" anchor="t" anchorCtr="0"/>
          <a:lstStyle>
            <a:lvl1pPr marL="0" indent="0" rtl="0">
              <a:spcBef>
                <a:spcPts val="0"/>
              </a:spcBef>
              <a:buClr>
                <a:schemeClr val="dk2"/>
              </a:buClr>
              <a:buFont typeface="Arial"/>
              <a:buNone/>
              <a:defRPr/>
            </a:lvl1pPr>
            <a:lvl2pPr marL="2194560" indent="-10160" rtl="0">
              <a:spcBef>
                <a:spcPts val="0"/>
              </a:spcBef>
              <a:buClr>
                <a:srgbClr val="9B9BA0"/>
              </a:buClr>
              <a:buFont typeface="Arial"/>
              <a:buNone/>
              <a:defRPr/>
            </a:lvl2pPr>
            <a:lvl3pPr marL="4389120" indent="-7620" rtl="0">
              <a:spcBef>
                <a:spcPts val="0"/>
              </a:spcBef>
              <a:buClr>
                <a:srgbClr val="9B9BA0"/>
              </a:buClr>
              <a:buFont typeface="Arial"/>
              <a:buNone/>
              <a:defRPr/>
            </a:lvl3pPr>
            <a:lvl4pPr marL="6583680" indent="-5080" rtl="0">
              <a:spcBef>
                <a:spcPts val="0"/>
              </a:spcBef>
              <a:buClr>
                <a:srgbClr val="9B9BA0"/>
              </a:buClr>
              <a:buFont typeface="Arial"/>
              <a:buNone/>
              <a:defRPr/>
            </a:lvl4pPr>
            <a:lvl5pPr marL="8778240" indent="-2540" rtl="0">
              <a:spcBef>
                <a:spcPts val="0"/>
              </a:spcBef>
              <a:buClr>
                <a:srgbClr val="9B9BA0"/>
              </a:buClr>
              <a:buFont typeface="Arial"/>
              <a:buNone/>
              <a:defRPr/>
            </a:lvl5pPr>
            <a:lvl6pPr marL="10972800" indent="0" rtl="0">
              <a:spcBef>
                <a:spcPts val="0"/>
              </a:spcBef>
              <a:buClr>
                <a:srgbClr val="9B9BA0"/>
              </a:buClr>
              <a:buFont typeface="Arial"/>
              <a:buNone/>
              <a:defRPr/>
            </a:lvl6pPr>
            <a:lvl7pPr marL="13167361" indent="-10160" rtl="0">
              <a:spcBef>
                <a:spcPts val="0"/>
              </a:spcBef>
              <a:buClr>
                <a:srgbClr val="9B9BA0"/>
              </a:buClr>
              <a:buFont typeface="Arial"/>
              <a:buNone/>
              <a:defRPr/>
            </a:lvl7pPr>
            <a:lvl8pPr marL="15361920" indent="-7619" rtl="0">
              <a:spcBef>
                <a:spcPts val="0"/>
              </a:spcBef>
              <a:buClr>
                <a:srgbClr val="9B9BA0"/>
              </a:buClr>
              <a:buFont typeface="Arial"/>
              <a:buNone/>
              <a:defRPr/>
            </a:lvl8pPr>
            <a:lvl9pPr marL="17556480" indent="-5080" rtl="0">
              <a:spcBef>
                <a:spcPts val="0"/>
              </a:spcBef>
              <a:buClr>
                <a:srgbClr val="9B9BA0"/>
              </a:buClr>
              <a:buFont typeface="Arial"/>
              <a:buNone/>
              <a:defRPr/>
            </a:lvl9pPr>
          </a:lstStyle>
          <a:p>
            <a:endParaRPr/>
          </a:p>
        </p:txBody>
      </p:sp>
      <p:sp>
        <p:nvSpPr>
          <p:cNvPr id="27" name="Shape 27"/>
          <p:cNvSpPr txBox="1">
            <a:spLocks noGrp="1"/>
          </p:cNvSpPr>
          <p:nvPr>
            <p:ph type="dt" idx="10"/>
          </p:nvPr>
        </p:nvSpPr>
        <p:spPr>
          <a:xfrm>
            <a:off x="2194559" y="87783"/>
            <a:ext cx="13898879" cy="1580083"/>
          </a:xfrm>
          <a:prstGeom prst="rect">
            <a:avLst/>
          </a:prstGeom>
          <a:noFill/>
          <a:ln>
            <a:noFill/>
          </a:ln>
        </p:spPr>
        <p:txBody>
          <a:bodyPr lIns="91425" tIns="91425" rIns="91425" bIns="91425" anchor="ctr" anchorCtr="0"/>
          <a:lstStyle>
            <a:lvl1pPr marL="0" marR="0" indent="0" algn="l" rtl="0">
              <a:spcBef>
                <a:spcPts val="0"/>
              </a:spcBef>
              <a:defRPr/>
            </a:lvl1pPr>
            <a:lvl2pPr marL="2194560" marR="0" indent="-10160" algn="l" rtl="0">
              <a:spcBef>
                <a:spcPts val="0"/>
              </a:spcBef>
              <a:defRPr/>
            </a:lvl2pPr>
            <a:lvl3pPr marL="4389120" marR="0" indent="-7620" algn="l" rtl="0">
              <a:spcBef>
                <a:spcPts val="0"/>
              </a:spcBef>
              <a:defRPr/>
            </a:lvl3pPr>
            <a:lvl4pPr marL="6583680" marR="0" indent="-5080" algn="l" rtl="0">
              <a:spcBef>
                <a:spcPts val="0"/>
              </a:spcBef>
              <a:defRPr/>
            </a:lvl4pPr>
            <a:lvl5pPr marL="8778240" marR="0" indent="-2540" algn="l" rtl="0">
              <a:spcBef>
                <a:spcPts val="0"/>
              </a:spcBef>
              <a:defRPr/>
            </a:lvl5pPr>
            <a:lvl6pPr marL="10972800" marR="0" indent="0" algn="l" rtl="0">
              <a:spcBef>
                <a:spcPts val="0"/>
              </a:spcBef>
              <a:defRPr/>
            </a:lvl6pPr>
            <a:lvl7pPr marL="13167361" marR="0" indent="-10160" algn="l" rtl="0">
              <a:spcBef>
                <a:spcPts val="0"/>
              </a:spcBef>
              <a:defRPr/>
            </a:lvl7pPr>
            <a:lvl8pPr marL="15361920" marR="0" indent="-7619" algn="l" rtl="0">
              <a:spcBef>
                <a:spcPts val="0"/>
              </a:spcBef>
              <a:defRPr/>
            </a:lvl8pPr>
            <a:lvl9pPr marL="17556480" marR="0" indent="-5080" algn="l" rtl="0">
              <a:spcBef>
                <a:spcPts val="0"/>
              </a:spcBef>
              <a:defRPr/>
            </a:lvl9pPr>
          </a:lstStyle>
          <a:p>
            <a:endParaRPr/>
          </a:p>
        </p:txBody>
      </p:sp>
      <p:sp>
        <p:nvSpPr>
          <p:cNvPr id="28" name="Shape 28"/>
          <p:cNvSpPr txBox="1">
            <a:spLocks noGrp="1"/>
          </p:cNvSpPr>
          <p:nvPr>
            <p:ph type="ftr" idx="11"/>
          </p:nvPr>
        </p:nvSpPr>
        <p:spPr>
          <a:xfrm>
            <a:off x="16459200" y="87783"/>
            <a:ext cx="19751040" cy="1580083"/>
          </a:xfrm>
          <a:prstGeom prst="rect">
            <a:avLst/>
          </a:prstGeom>
          <a:noFill/>
          <a:ln>
            <a:noFill/>
          </a:ln>
        </p:spPr>
        <p:txBody>
          <a:bodyPr lIns="91425" tIns="91425" rIns="91425" bIns="91425" anchor="ctr" anchorCtr="0"/>
          <a:lstStyle>
            <a:lvl1pPr marL="0" marR="0" indent="0" algn="ctr" rtl="0">
              <a:spcBef>
                <a:spcPts val="0"/>
              </a:spcBef>
              <a:defRPr/>
            </a:lvl1pPr>
            <a:lvl2pPr marL="2194560" marR="0" indent="-10160" algn="l" rtl="0">
              <a:spcBef>
                <a:spcPts val="0"/>
              </a:spcBef>
              <a:defRPr/>
            </a:lvl2pPr>
            <a:lvl3pPr marL="4389120" marR="0" indent="-7620" algn="l" rtl="0">
              <a:spcBef>
                <a:spcPts val="0"/>
              </a:spcBef>
              <a:defRPr/>
            </a:lvl3pPr>
            <a:lvl4pPr marL="6583680" marR="0" indent="-5080" algn="l" rtl="0">
              <a:spcBef>
                <a:spcPts val="0"/>
              </a:spcBef>
              <a:defRPr/>
            </a:lvl4pPr>
            <a:lvl5pPr marL="8778240" marR="0" indent="-2540" algn="l" rtl="0">
              <a:spcBef>
                <a:spcPts val="0"/>
              </a:spcBef>
              <a:defRPr/>
            </a:lvl5pPr>
            <a:lvl6pPr marL="10972800" marR="0" indent="0" algn="l" rtl="0">
              <a:spcBef>
                <a:spcPts val="0"/>
              </a:spcBef>
              <a:defRPr/>
            </a:lvl6pPr>
            <a:lvl7pPr marL="13167361" marR="0" indent="-10160" algn="l" rtl="0">
              <a:spcBef>
                <a:spcPts val="0"/>
              </a:spcBef>
              <a:defRPr/>
            </a:lvl7pPr>
            <a:lvl8pPr marL="15361920" marR="0" indent="-7619" algn="l" rtl="0">
              <a:spcBef>
                <a:spcPts val="0"/>
              </a:spcBef>
              <a:defRPr/>
            </a:lvl8pPr>
            <a:lvl9pPr marL="17556480" marR="0" indent="-5080" algn="l" rtl="0">
              <a:spcBef>
                <a:spcPts val="0"/>
              </a:spcBef>
              <a:defRPr/>
            </a:lvl9pPr>
          </a:lstStyle>
          <a:p>
            <a:endParaRPr/>
          </a:p>
        </p:txBody>
      </p:sp>
      <p:sp>
        <p:nvSpPr>
          <p:cNvPr id="29" name="Shape 29"/>
          <p:cNvSpPr txBox="1">
            <a:spLocks noGrp="1"/>
          </p:cNvSpPr>
          <p:nvPr>
            <p:ph type="sldNum" idx="12"/>
          </p:nvPr>
        </p:nvSpPr>
        <p:spPr>
          <a:xfrm>
            <a:off x="36576000" y="87783"/>
            <a:ext cx="5120639" cy="1580083"/>
          </a:xfrm>
          <a:prstGeom prst="rect">
            <a:avLst/>
          </a:prstGeom>
          <a:noFill/>
          <a:ln>
            <a:noFill/>
          </a:ln>
        </p:spPr>
        <p:txBody>
          <a:bodyPr lIns="438900" tIns="219450" rIns="438900" bIns="219450" anchor="ctr" anchorCtr="0">
            <a:noAutofit/>
          </a:bodyPr>
          <a:lstStyle>
            <a:lvl1pPr marL="0" marR="0" indent="0" algn="l" rtl="0">
              <a:spcBef>
                <a:spcPts val="0"/>
              </a:spcBef>
              <a:buNone/>
              <a:defRPr sz="6700" b="1" i="0" u="none" strike="noStrike" cap="none" baseline="0">
                <a:solidFill>
                  <a:srgbClr val="FFFFFF"/>
                </a:solidFill>
                <a:latin typeface="Arial"/>
                <a:ea typeface="Arial"/>
                <a:cs typeface="Arial"/>
                <a:sym typeface="Arial"/>
              </a:defRPr>
            </a:lvl1pPr>
          </a:lstStyle>
          <a:p>
            <a:pPr marL="0" lvl="0" indent="0">
              <a:spcBef>
                <a:spcPts val="0"/>
              </a:spcBef>
              <a:buSzPct val="25000"/>
              <a:buNone/>
            </a:pPr>
            <a:fld id="{00000000-1234-1234-1234-123412341234}" type="slidenum">
              <a:rPr lang="en-US"/>
              <a:t>‹#›</a:t>
            </a:fld>
            <a:endParaRPr lang="en-US"/>
          </a:p>
        </p:txBody>
      </p:sp>
      <p:cxnSp>
        <p:nvCxnSpPr>
          <p:cNvPr id="30" name="Shape 30"/>
          <p:cNvCxnSpPr/>
          <p:nvPr/>
        </p:nvCxnSpPr>
        <p:spPr>
          <a:xfrm>
            <a:off x="3511296" y="22077273"/>
            <a:ext cx="37673280" cy="7621"/>
          </a:xfrm>
          <a:prstGeom prst="straightConnector1">
            <a:avLst/>
          </a:prstGeom>
          <a:noFill/>
          <a:ln w="19050" cap="flat" cmpd="sng">
            <a:solidFill>
              <a:schemeClr val="dk2"/>
            </a:solidFill>
            <a:prstDash val="solid"/>
            <a:round/>
            <a:headEnd type="none" w="med" len="med"/>
            <a:tailEnd type="none" w="med" len="med"/>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Shape 31"/>
        <p:cNvGrpSpPr/>
        <p:nvPr/>
      </p:nvGrpSpPr>
      <p:grpSpPr>
        <a:xfrm>
          <a:off x="0" y="0"/>
          <a:ext cx="0" cy="0"/>
          <a:chOff x="0" y="0"/>
          <a:chExt cx="0" cy="0"/>
        </a:xfrm>
      </p:grpSpPr>
      <p:sp>
        <p:nvSpPr>
          <p:cNvPr id="32" name="Shape 32"/>
          <p:cNvSpPr txBox="1">
            <a:spLocks noGrp="1"/>
          </p:cNvSpPr>
          <p:nvPr>
            <p:ph type="title"/>
          </p:nvPr>
        </p:nvSpPr>
        <p:spPr>
          <a:xfrm>
            <a:off x="2194559" y="2560319"/>
            <a:ext cx="39502080" cy="4754879"/>
          </a:xfrm>
          <a:prstGeom prst="rect">
            <a:avLst/>
          </a:prstGeom>
          <a:noFill/>
          <a:ln>
            <a:noFill/>
          </a:ln>
        </p:spPr>
        <p:txBody>
          <a:bodyPr lIns="91425" tIns="91425" rIns="91425" bIns="91425" anchor="ctr" anchorCtr="0"/>
          <a:lstStyle>
            <a:lvl1pPr algn="l" rtl="0">
              <a:spcBef>
                <a:spcPts val="0"/>
              </a:spcBef>
              <a:buClr>
                <a:schemeClr val="dk2"/>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33" name="Shape 33"/>
          <p:cNvSpPr txBox="1">
            <a:spLocks noGrp="1"/>
          </p:cNvSpPr>
          <p:nvPr>
            <p:ph type="body" idx="1"/>
          </p:nvPr>
        </p:nvSpPr>
        <p:spPr>
          <a:xfrm>
            <a:off x="2194559" y="8032089"/>
            <a:ext cx="19385280" cy="22647859"/>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34" name="Shape 34"/>
          <p:cNvSpPr txBox="1">
            <a:spLocks noGrp="1"/>
          </p:cNvSpPr>
          <p:nvPr>
            <p:ph type="body" idx="2"/>
          </p:nvPr>
        </p:nvSpPr>
        <p:spPr>
          <a:xfrm>
            <a:off x="22311359" y="8032089"/>
            <a:ext cx="19385280" cy="22647859"/>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35" name="Shape 35"/>
          <p:cNvSpPr txBox="1">
            <a:spLocks noGrp="1"/>
          </p:cNvSpPr>
          <p:nvPr>
            <p:ph type="dt" idx="10"/>
          </p:nvPr>
        </p:nvSpPr>
        <p:spPr>
          <a:xfrm>
            <a:off x="2194559" y="87783"/>
            <a:ext cx="13898879" cy="1580083"/>
          </a:xfrm>
          <a:prstGeom prst="rect">
            <a:avLst/>
          </a:prstGeom>
          <a:noFill/>
          <a:ln>
            <a:noFill/>
          </a:ln>
        </p:spPr>
        <p:txBody>
          <a:bodyPr lIns="91425" tIns="91425" rIns="91425" bIns="91425" anchor="ctr" anchorCtr="0"/>
          <a:lstStyle>
            <a:lvl1pPr marL="0" marR="0" indent="0" algn="l" rtl="0">
              <a:spcBef>
                <a:spcPts val="0"/>
              </a:spcBef>
              <a:defRPr/>
            </a:lvl1pPr>
            <a:lvl2pPr marL="2194560" marR="0" indent="-10160" algn="l" rtl="0">
              <a:spcBef>
                <a:spcPts val="0"/>
              </a:spcBef>
              <a:defRPr/>
            </a:lvl2pPr>
            <a:lvl3pPr marL="4389120" marR="0" indent="-7620" algn="l" rtl="0">
              <a:spcBef>
                <a:spcPts val="0"/>
              </a:spcBef>
              <a:defRPr/>
            </a:lvl3pPr>
            <a:lvl4pPr marL="6583680" marR="0" indent="-5080" algn="l" rtl="0">
              <a:spcBef>
                <a:spcPts val="0"/>
              </a:spcBef>
              <a:defRPr/>
            </a:lvl4pPr>
            <a:lvl5pPr marL="8778240" marR="0" indent="-2540" algn="l" rtl="0">
              <a:spcBef>
                <a:spcPts val="0"/>
              </a:spcBef>
              <a:defRPr/>
            </a:lvl5pPr>
            <a:lvl6pPr marL="10972800" marR="0" indent="0" algn="l" rtl="0">
              <a:spcBef>
                <a:spcPts val="0"/>
              </a:spcBef>
              <a:defRPr/>
            </a:lvl6pPr>
            <a:lvl7pPr marL="13167361" marR="0" indent="-10160" algn="l" rtl="0">
              <a:spcBef>
                <a:spcPts val="0"/>
              </a:spcBef>
              <a:defRPr/>
            </a:lvl7pPr>
            <a:lvl8pPr marL="15361920" marR="0" indent="-7619" algn="l" rtl="0">
              <a:spcBef>
                <a:spcPts val="0"/>
              </a:spcBef>
              <a:defRPr/>
            </a:lvl8pPr>
            <a:lvl9pPr marL="17556480" marR="0" indent="-5080" algn="l" rtl="0">
              <a:spcBef>
                <a:spcPts val="0"/>
              </a:spcBef>
              <a:defRPr/>
            </a:lvl9pPr>
          </a:lstStyle>
          <a:p>
            <a:endParaRPr/>
          </a:p>
        </p:txBody>
      </p:sp>
      <p:sp>
        <p:nvSpPr>
          <p:cNvPr id="36" name="Shape 36"/>
          <p:cNvSpPr txBox="1">
            <a:spLocks noGrp="1"/>
          </p:cNvSpPr>
          <p:nvPr>
            <p:ph type="ftr" idx="11"/>
          </p:nvPr>
        </p:nvSpPr>
        <p:spPr>
          <a:xfrm>
            <a:off x="16459200" y="87783"/>
            <a:ext cx="19751040" cy="1580083"/>
          </a:xfrm>
          <a:prstGeom prst="rect">
            <a:avLst/>
          </a:prstGeom>
          <a:noFill/>
          <a:ln>
            <a:noFill/>
          </a:ln>
        </p:spPr>
        <p:txBody>
          <a:bodyPr lIns="91425" tIns="91425" rIns="91425" bIns="91425" anchor="ctr" anchorCtr="0"/>
          <a:lstStyle>
            <a:lvl1pPr marL="0" marR="0" indent="0" algn="ctr" rtl="0">
              <a:spcBef>
                <a:spcPts val="0"/>
              </a:spcBef>
              <a:defRPr/>
            </a:lvl1pPr>
            <a:lvl2pPr marL="2194560" marR="0" indent="-10160" algn="l" rtl="0">
              <a:spcBef>
                <a:spcPts val="0"/>
              </a:spcBef>
              <a:defRPr/>
            </a:lvl2pPr>
            <a:lvl3pPr marL="4389120" marR="0" indent="-7620" algn="l" rtl="0">
              <a:spcBef>
                <a:spcPts val="0"/>
              </a:spcBef>
              <a:defRPr/>
            </a:lvl3pPr>
            <a:lvl4pPr marL="6583680" marR="0" indent="-5080" algn="l" rtl="0">
              <a:spcBef>
                <a:spcPts val="0"/>
              </a:spcBef>
              <a:defRPr/>
            </a:lvl4pPr>
            <a:lvl5pPr marL="8778240" marR="0" indent="-2540" algn="l" rtl="0">
              <a:spcBef>
                <a:spcPts val="0"/>
              </a:spcBef>
              <a:defRPr/>
            </a:lvl5pPr>
            <a:lvl6pPr marL="10972800" marR="0" indent="0" algn="l" rtl="0">
              <a:spcBef>
                <a:spcPts val="0"/>
              </a:spcBef>
              <a:defRPr/>
            </a:lvl6pPr>
            <a:lvl7pPr marL="13167361" marR="0" indent="-10160" algn="l" rtl="0">
              <a:spcBef>
                <a:spcPts val="0"/>
              </a:spcBef>
              <a:defRPr/>
            </a:lvl7pPr>
            <a:lvl8pPr marL="15361920" marR="0" indent="-7619" algn="l" rtl="0">
              <a:spcBef>
                <a:spcPts val="0"/>
              </a:spcBef>
              <a:defRPr/>
            </a:lvl8pPr>
            <a:lvl9pPr marL="17556480" marR="0" indent="-5080" algn="l" rtl="0">
              <a:spcBef>
                <a:spcPts val="0"/>
              </a:spcBef>
              <a:defRPr/>
            </a:lvl9pPr>
          </a:lstStyle>
          <a:p>
            <a:endParaRPr/>
          </a:p>
        </p:txBody>
      </p:sp>
      <p:sp>
        <p:nvSpPr>
          <p:cNvPr id="37" name="Shape 37"/>
          <p:cNvSpPr txBox="1">
            <a:spLocks noGrp="1"/>
          </p:cNvSpPr>
          <p:nvPr>
            <p:ph type="sldNum" idx="12"/>
          </p:nvPr>
        </p:nvSpPr>
        <p:spPr>
          <a:xfrm>
            <a:off x="36576000" y="87783"/>
            <a:ext cx="5120639" cy="1580083"/>
          </a:xfrm>
          <a:prstGeom prst="rect">
            <a:avLst/>
          </a:prstGeom>
          <a:noFill/>
          <a:ln>
            <a:noFill/>
          </a:ln>
        </p:spPr>
        <p:txBody>
          <a:bodyPr lIns="438900" tIns="219450" rIns="438900" bIns="219450" anchor="ctr" anchorCtr="0">
            <a:noAutofit/>
          </a:bodyPr>
          <a:lstStyle>
            <a:lvl1pPr marL="0" marR="0" indent="0" algn="l" rtl="0">
              <a:spcBef>
                <a:spcPts val="0"/>
              </a:spcBef>
              <a:buNone/>
              <a:defRPr sz="6700" b="1" i="0" u="none" strike="noStrike" cap="none" baseline="0">
                <a:solidFill>
                  <a:srgbClr val="FFFFFF"/>
                </a:solidFill>
                <a:latin typeface="Arial"/>
                <a:ea typeface="Arial"/>
                <a:cs typeface="Arial"/>
                <a:sym typeface="Arial"/>
              </a:defRPr>
            </a:lvl1pPr>
          </a:lstStyle>
          <a:p>
            <a:pPr marL="0" lvl="0" indent="0">
              <a:spcBef>
                <a:spcPts val="0"/>
              </a:spcBef>
              <a:buSzPct val="25000"/>
              <a:buNone/>
            </a:pPr>
            <a:fld id="{00000000-1234-1234-1234-123412341234}" type="slidenum">
              <a:rPr lang="en-US"/>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Shape 38"/>
        <p:cNvGrpSpPr/>
        <p:nvPr/>
      </p:nvGrpSpPr>
      <p:grpSpPr>
        <a:xfrm>
          <a:off x="0" y="0"/>
          <a:ext cx="0" cy="0"/>
          <a:chOff x="0" y="0"/>
          <a:chExt cx="0" cy="0"/>
        </a:xfrm>
      </p:grpSpPr>
      <p:sp>
        <p:nvSpPr>
          <p:cNvPr id="39" name="Shape 39"/>
          <p:cNvSpPr txBox="1">
            <a:spLocks noGrp="1"/>
          </p:cNvSpPr>
          <p:nvPr>
            <p:ph type="title"/>
          </p:nvPr>
        </p:nvSpPr>
        <p:spPr>
          <a:xfrm>
            <a:off x="2194559" y="2560319"/>
            <a:ext cx="39502080" cy="4754879"/>
          </a:xfrm>
          <a:prstGeom prst="rect">
            <a:avLst/>
          </a:prstGeom>
          <a:noFill/>
          <a:ln>
            <a:noFill/>
          </a:ln>
        </p:spPr>
        <p:txBody>
          <a:bodyPr lIns="91425" tIns="91425" rIns="91425" bIns="91425" anchor="ctr"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40" name="Shape 40"/>
          <p:cNvSpPr txBox="1">
            <a:spLocks noGrp="1"/>
          </p:cNvSpPr>
          <p:nvPr>
            <p:ph type="body" idx="1"/>
          </p:nvPr>
        </p:nvSpPr>
        <p:spPr>
          <a:xfrm>
            <a:off x="2194559" y="8046720"/>
            <a:ext cx="18873215" cy="3070857"/>
          </a:xfrm>
          <a:prstGeom prst="rect">
            <a:avLst/>
          </a:prstGeom>
          <a:noFill/>
          <a:ln>
            <a:noFill/>
          </a:ln>
        </p:spPr>
        <p:txBody>
          <a:bodyPr lIns="91425" tIns="91425" rIns="91425" bIns="91425" anchor="ctr" anchorCtr="0"/>
          <a:lstStyle>
            <a:lvl1pPr marL="0" indent="0" algn="ctr" rtl="0">
              <a:spcBef>
                <a:spcPts val="0"/>
              </a:spcBef>
              <a:buClr>
                <a:schemeClr val="dk2"/>
              </a:buClr>
              <a:buFont typeface="Arial"/>
              <a:buNone/>
              <a:defRPr/>
            </a:lvl1pPr>
            <a:lvl2pPr marL="2194560" indent="-10160" rtl="0">
              <a:spcBef>
                <a:spcPts val="0"/>
              </a:spcBef>
              <a:buFont typeface="Arial"/>
              <a:buNone/>
              <a:defRPr/>
            </a:lvl2pPr>
            <a:lvl3pPr marL="4389120" indent="-7620" rtl="0">
              <a:spcBef>
                <a:spcPts val="0"/>
              </a:spcBef>
              <a:buFont typeface="Arial"/>
              <a:buNone/>
              <a:defRPr/>
            </a:lvl3pPr>
            <a:lvl4pPr marL="6583680" indent="-5080" rtl="0">
              <a:spcBef>
                <a:spcPts val="0"/>
              </a:spcBef>
              <a:buFont typeface="Arial"/>
              <a:buNone/>
              <a:defRPr/>
            </a:lvl4pPr>
            <a:lvl5pPr marL="8778240" indent="-2540" rtl="0">
              <a:spcBef>
                <a:spcPts val="0"/>
              </a:spcBef>
              <a:buFont typeface="Arial"/>
              <a:buNone/>
              <a:defRPr/>
            </a:lvl5pPr>
            <a:lvl6pPr marL="10972800" indent="0" rtl="0">
              <a:spcBef>
                <a:spcPts val="0"/>
              </a:spcBef>
              <a:buFont typeface="Arial"/>
              <a:buNone/>
              <a:defRPr/>
            </a:lvl6pPr>
            <a:lvl7pPr marL="13167361" indent="-10160" rtl="0">
              <a:spcBef>
                <a:spcPts val="0"/>
              </a:spcBef>
              <a:buFont typeface="Arial"/>
              <a:buNone/>
              <a:defRPr/>
            </a:lvl7pPr>
            <a:lvl8pPr marL="15361920" indent="-7619" rtl="0">
              <a:spcBef>
                <a:spcPts val="0"/>
              </a:spcBef>
              <a:buFont typeface="Arial"/>
              <a:buNone/>
              <a:defRPr/>
            </a:lvl8pPr>
            <a:lvl9pPr marL="17556480" indent="-5080" rtl="0">
              <a:spcBef>
                <a:spcPts val="0"/>
              </a:spcBef>
              <a:buFont typeface="Arial"/>
              <a:buNone/>
              <a:defRPr/>
            </a:lvl9pPr>
          </a:lstStyle>
          <a:p>
            <a:endParaRPr/>
          </a:p>
        </p:txBody>
      </p:sp>
      <p:sp>
        <p:nvSpPr>
          <p:cNvPr id="41" name="Shape 41"/>
          <p:cNvSpPr txBox="1">
            <a:spLocks noGrp="1"/>
          </p:cNvSpPr>
          <p:nvPr>
            <p:ph type="body" idx="2"/>
          </p:nvPr>
        </p:nvSpPr>
        <p:spPr>
          <a:xfrm>
            <a:off x="2194559" y="11704320"/>
            <a:ext cx="18873215" cy="18966181"/>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42" name="Shape 42"/>
          <p:cNvSpPr txBox="1">
            <a:spLocks noGrp="1"/>
          </p:cNvSpPr>
          <p:nvPr>
            <p:ph type="body" idx="3"/>
          </p:nvPr>
        </p:nvSpPr>
        <p:spPr>
          <a:xfrm>
            <a:off x="22823423" y="8046720"/>
            <a:ext cx="18873215" cy="3070857"/>
          </a:xfrm>
          <a:prstGeom prst="rect">
            <a:avLst/>
          </a:prstGeom>
          <a:noFill/>
          <a:ln>
            <a:noFill/>
          </a:ln>
        </p:spPr>
        <p:txBody>
          <a:bodyPr lIns="91425" tIns="91425" rIns="91425" bIns="91425" anchor="ctr" anchorCtr="0"/>
          <a:lstStyle>
            <a:lvl1pPr marL="0" indent="0" algn="ctr" rtl="0">
              <a:spcBef>
                <a:spcPts val="0"/>
              </a:spcBef>
              <a:buClr>
                <a:schemeClr val="dk2"/>
              </a:buClr>
              <a:buFont typeface="Arial"/>
              <a:buNone/>
              <a:defRPr/>
            </a:lvl1pPr>
            <a:lvl2pPr marL="2194560" indent="-10160" rtl="0">
              <a:spcBef>
                <a:spcPts val="0"/>
              </a:spcBef>
              <a:buFont typeface="Arial"/>
              <a:buNone/>
              <a:defRPr/>
            </a:lvl2pPr>
            <a:lvl3pPr marL="4389120" indent="-7620" rtl="0">
              <a:spcBef>
                <a:spcPts val="0"/>
              </a:spcBef>
              <a:buFont typeface="Arial"/>
              <a:buNone/>
              <a:defRPr/>
            </a:lvl3pPr>
            <a:lvl4pPr marL="6583680" indent="-5080" rtl="0">
              <a:spcBef>
                <a:spcPts val="0"/>
              </a:spcBef>
              <a:buFont typeface="Arial"/>
              <a:buNone/>
              <a:defRPr/>
            </a:lvl4pPr>
            <a:lvl5pPr marL="8778240" indent="-2540" rtl="0">
              <a:spcBef>
                <a:spcPts val="0"/>
              </a:spcBef>
              <a:buFont typeface="Arial"/>
              <a:buNone/>
              <a:defRPr/>
            </a:lvl5pPr>
            <a:lvl6pPr marL="10972800" indent="0" rtl="0">
              <a:spcBef>
                <a:spcPts val="0"/>
              </a:spcBef>
              <a:buFont typeface="Arial"/>
              <a:buNone/>
              <a:defRPr/>
            </a:lvl6pPr>
            <a:lvl7pPr marL="13167361" indent="-10160" rtl="0">
              <a:spcBef>
                <a:spcPts val="0"/>
              </a:spcBef>
              <a:buFont typeface="Arial"/>
              <a:buNone/>
              <a:defRPr/>
            </a:lvl7pPr>
            <a:lvl8pPr marL="15361920" indent="-7619" rtl="0">
              <a:spcBef>
                <a:spcPts val="0"/>
              </a:spcBef>
              <a:buFont typeface="Arial"/>
              <a:buNone/>
              <a:defRPr/>
            </a:lvl8pPr>
            <a:lvl9pPr marL="17556480" indent="-5080" rtl="0">
              <a:spcBef>
                <a:spcPts val="0"/>
              </a:spcBef>
              <a:buFont typeface="Arial"/>
              <a:buNone/>
              <a:defRPr/>
            </a:lvl9pPr>
          </a:lstStyle>
          <a:p>
            <a:endParaRPr/>
          </a:p>
        </p:txBody>
      </p:sp>
      <p:sp>
        <p:nvSpPr>
          <p:cNvPr id="43" name="Shape 43"/>
          <p:cNvSpPr txBox="1">
            <a:spLocks noGrp="1"/>
          </p:cNvSpPr>
          <p:nvPr>
            <p:ph type="body" idx="4"/>
          </p:nvPr>
        </p:nvSpPr>
        <p:spPr>
          <a:xfrm>
            <a:off x="22823423" y="11704320"/>
            <a:ext cx="18873215" cy="18966181"/>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44" name="Shape 44"/>
          <p:cNvSpPr txBox="1">
            <a:spLocks noGrp="1"/>
          </p:cNvSpPr>
          <p:nvPr>
            <p:ph type="dt" idx="10"/>
          </p:nvPr>
        </p:nvSpPr>
        <p:spPr>
          <a:xfrm>
            <a:off x="2194559" y="87783"/>
            <a:ext cx="13898879" cy="1580083"/>
          </a:xfrm>
          <a:prstGeom prst="rect">
            <a:avLst/>
          </a:prstGeom>
          <a:noFill/>
          <a:ln>
            <a:noFill/>
          </a:ln>
        </p:spPr>
        <p:txBody>
          <a:bodyPr lIns="91425" tIns="91425" rIns="91425" bIns="91425" anchor="ctr" anchorCtr="0"/>
          <a:lstStyle>
            <a:lvl1pPr marL="0" marR="0" indent="0" algn="l" rtl="0">
              <a:spcBef>
                <a:spcPts val="0"/>
              </a:spcBef>
              <a:defRPr/>
            </a:lvl1pPr>
            <a:lvl2pPr marL="2194560" marR="0" indent="-10160" algn="l" rtl="0">
              <a:spcBef>
                <a:spcPts val="0"/>
              </a:spcBef>
              <a:defRPr/>
            </a:lvl2pPr>
            <a:lvl3pPr marL="4389120" marR="0" indent="-7620" algn="l" rtl="0">
              <a:spcBef>
                <a:spcPts val="0"/>
              </a:spcBef>
              <a:defRPr/>
            </a:lvl3pPr>
            <a:lvl4pPr marL="6583680" marR="0" indent="-5080" algn="l" rtl="0">
              <a:spcBef>
                <a:spcPts val="0"/>
              </a:spcBef>
              <a:defRPr/>
            </a:lvl4pPr>
            <a:lvl5pPr marL="8778240" marR="0" indent="-2540" algn="l" rtl="0">
              <a:spcBef>
                <a:spcPts val="0"/>
              </a:spcBef>
              <a:defRPr/>
            </a:lvl5pPr>
            <a:lvl6pPr marL="10972800" marR="0" indent="0" algn="l" rtl="0">
              <a:spcBef>
                <a:spcPts val="0"/>
              </a:spcBef>
              <a:defRPr/>
            </a:lvl6pPr>
            <a:lvl7pPr marL="13167361" marR="0" indent="-10160" algn="l" rtl="0">
              <a:spcBef>
                <a:spcPts val="0"/>
              </a:spcBef>
              <a:defRPr/>
            </a:lvl7pPr>
            <a:lvl8pPr marL="15361920" marR="0" indent="-7619" algn="l" rtl="0">
              <a:spcBef>
                <a:spcPts val="0"/>
              </a:spcBef>
              <a:defRPr/>
            </a:lvl8pPr>
            <a:lvl9pPr marL="17556480" marR="0" indent="-5080" algn="l" rtl="0">
              <a:spcBef>
                <a:spcPts val="0"/>
              </a:spcBef>
              <a:defRPr/>
            </a:lvl9pPr>
          </a:lstStyle>
          <a:p>
            <a:endParaRPr/>
          </a:p>
        </p:txBody>
      </p:sp>
      <p:sp>
        <p:nvSpPr>
          <p:cNvPr id="45" name="Shape 45"/>
          <p:cNvSpPr txBox="1">
            <a:spLocks noGrp="1"/>
          </p:cNvSpPr>
          <p:nvPr>
            <p:ph type="ftr" idx="11"/>
          </p:nvPr>
        </p:nvSpPr>
        <p:spPr>
          <a:xfrm>
            <a:off x="16459200" y="87783"/>
            <a:ext cx="19751040" cy="1580083"/>
          </a:xfrm>
          <a:prstGeom prst="rect">
            <a:avLst/>
          </a:prstGeom>
          <a:noFill/>
          <a:ln>
            <a:noFill/>
          </a:ln>
        </p:spPr>
        <p:txBody>
          <a:bodyPr lIns="91425" tIns="91425" rIns="91425" bIns="91425" anchor="ctr" anchorCtr="0"/>
          <a:lstStyle>
            <a:lvl1pPr marL="0" marR="0" indent="0" algn="ctr" rtl="0">
              <a:spcBef>
                <a:spcPts val="0"/>
              </a:spcBef>
              <a:defRPr/>
            </a:lvl1pPr>
            <a:lvl2pPr marL="2194560" marR="0" indent="-10160" algn="l" rtl="0">
              <a:spcBef>
                <a:spcPts val="0"/>
              </a:spcBef>
              <a:defRPr/>
            </a:lvl2pPr>
            <a:lvl3pPr marL="4389120" marR="0" indent="-7620" algn="l" rtl="0">
              <a:spcBef>
                <a:spcPts val="0"/>
              </a:spcBef>
              <a:defRPr/>
            </a:lvl3pPr>
            <a:lvl4pPr marL="6583680" marR="0" indent="-5080" algn="l" rtl="0">
              <a:spcBef>
                <a:spcPts val="0"/>
              </a:spcBef>
              <a:defRPr/>
            </a:lvl4pPr>
            <a:lvl5pPr marL="8778240" marR="0" indent="-2540" algn="l" rtl="0">
              <a:spcBef>
                <a:spcPts val="0"/>
              </a:spcBef>
              <a:defRPr/>
            </a:lvl5pPr>
            <a:lvl6pPr marL="10972800" marR="0" indent="0" algn="l" rtl="0">
              <a:spcBef>
                <a:spcPts val="0"/>
              </a:spcBef>
              <a:defRPr/>
            </a:lvl6pPr>
            <a:lvl7pPr marL="13167361" marR="0" indent="-10160" algn="l" rtl="0">
              <a:spcBef>
                <a:spcPts val="0"/>
              </a:spcBef>
              <a:defRPr/>
            </a:lvl7pPr>
            <a:lvl8pPr marL="15361920" marR="0" indent="-7619" algn="l" rtl="0">
              <a:spcBef>
                <a:spcPts val="0"/>
              </a:spcBef>
              <a:defRPr/>
            </a:lvl8pPr>
            <a:lvl9pPr marL="17556480" marR="0" indent="-5080" algn="l" rtl="0">
              <a:spcBef>
                <a:spcPts val="0"/>
              </a:spcBef>
              <a:defRPr/>
            </a:lvl9pPr>
          </a:lstStyle>
          <a:p>
            <a:endParaRPr/>
          </a:p>
        </p:txBody>
      </p:sp>
      <p:sp>
        <p:nvSpPr>
          <p:cNvPr id="46" name="Shape 46"/>
          <p:cNvSpPr txBox="1">
            <a:spLocks noGrp="1"/>
          </p:cNvSpPr>
          <p:nvPr>
            <p:ph type="sldNum" idx="12"/>
          </p:nvPr>
        </p:nvSpPr>
        <p:spPr>
          <a:xfrm>
            <a:off x="36576000" y="87783"/>
            <a:ext cx="5120639" cy="1580083"/>
          </a:xfrm>
          <a:prstGeom prst="rect">
            <a:avLst/>
          </a:prstGeom>
          <a:noFill/>
          <a:ln>
            <a:noFill/>
          </a:ln>
        </p:spPr>
        <p:txBody>
          <a:bodyPr lIns="438900" tIns="219450" rIns="438900" bIns="219450" anchor="ctr" anchorCtr="0">
            <a:noAutofit/>
          </a:bodyPr>
          <a:lstStyle>
            <a:lvl1pPr marL="0" marR="0" indent="0" algn="l" rtl="0">
              <a:spcBef>
                <a:spcPts val="0"/>
              </a:spcBef>
              <a:buNone/>
              <a:defRPr sz="6700" b="1" i="0" u="none" strike="noStrike" cap="none" baseline="0">
                <a:solidFill>
                  <a:srgbClr val="FFFFFF"/>
                </a:solidFill>
                <a:latin typeface="Arial"/>
                <a:ea typeface="Arial"/>
                <a:cs typeface="Arial"/>
                <a:sym typeface="Arial"/>
              </a:defRPr>
            </a:lvl1pPr>
          </a:lstStyle>
          <a:p>
            <a:pPr marL="0" lvl="0" indent="0">
              <a:spcBef>
                <a:spcPts val="0"/>
              </a:spcBef>
              <a:buSzPct val="25000"/>
              <a:buNone/>
            </a:pPr>
            <a:fld id="{00000000-1234-1234-1234-123412341234}" type="slidenum">
              <a:rPr lang="en-US"/>
              <a:t>‹#›</a:t>
            </a:fld>
            <a:endParaRPr lang="en-US"/>
          </a:p>
        </p:txBody>
      </p:sp>
      <p:cxnSp>
        <p:nvCxnSpPr>
          <p:cNvPr id="47" name="Shape 47"/>
          <p:cNvCxnSpPr/>
          <p:nvPr/>
        </p:nvCxnSpPr>
        <p:spPr>
          <a:xfrm rot="5400000">
            <a:off x="10645521" y="19419951"/>
            <a:ext cx="22603968" cy="3810"/>
          </a:xfrm>
          <a:prstGeom prst="straightConnector1">
            <a:avLst/>
          </a:prstGeom>
          <a:noFill/>
          <a:ln w="19050" cap="flat" cmpd="sng">
            <a:solidFill>
              <a:schemeClr val="dk2"/>
            </a:solidFill>
            <a:prstDash val="solid"/>
            <a:round/>
            <a:headEnd type="none" w="med" len="med"/>
            <a:tailEnd type="none" w="med" len="med"/>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48"/>
        <p:cNvGrpSpPr/>
        <p:nvPr/>
      </p:nvGrpSpPr>
      <p:grpSpPr>
        <a:xfrm>
          <a:off x="0" y="0"/>
          <a:ext cx="0" cy="0"/>
          <a:chOff x="0" y="0"/>
          <a:chExt cx="0" cy="0"/>
        </a:xfrm>
      </p:grpSpPr>
      <p:sp>
        <p:nvSpPr>
          <p:cNvPr id="49" name="Shape 49"/>
          <p:cNvSpPr txBox="1">
            <a:spLocks noGrp="1"/>
          </p:cNvSpPr>
          <p:nvPr>
            <p:ph type="title"/>
          </p:nvPr>
        </p:nvSpPr>
        <p:spPr>
          <a:xfrm>
            <a:off x="2194559" y="2560319"/>
            <a:ext cx="39502080" cy="4754879"/>
          </a:xfrm>
          <a:prstGeom prst="rect">
            <a:avLst/>
          </a:prstGeom>
          <a:noFill/>
          <a:ln>
            <a:noFill/>
          </a:ln>
        </p:spPr>
        <p:txBody>
          <a:bodyPr lIns="91425" tIns="91425" rIns="91425" bIns="91425" anchor="ctr" anchorCtr="0"/>
          <a:lstStyle>
            <a:lvl1pPr algn="l" rtl="0">
              <a:spcBef>
                <a:spcPts val="0"/>
              </a:spcBef>
              <a:buClr>
                <a:schemeClr val="dk2"/>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50" name="Shape 50"/>
          <p:cNvSpPr txBox="1">
            <a:spLocks noGrp="1"/>
          </p:cNvSpPr>
          <p:nvPr>
            <p:ph type="dt" idx="10"/>
          </p:nvPr>
        </p:nvSpPr>
        <p:spPr>
          <a:xfrm>
            <a:off x="2194559" y="87783"/>
            <a:ext cx="13898879" cy="1580083"/>
          </a:xfrm>
          <a:prstGeom prst="rect">
            <a:avLst/>
          </a:prstGeom>
          <a:noFill/>
          <a:ln>
            <a:noFill/>
          </a:ln>
        </p:spPr>
        <p:txBody>
          <a:bodyPr lIns="91425" tIns="91425" rIns="91425" bIns="91425" anchor="ctr" anchorCtr="0"/>
          <a:lstStyle>
            <a:lvl1pPr marL="0" marR="0" indent="0" algn="l" rtl="0">
              <a:spcBef>
                <a:spcPts val="0"/>
              </a:spcBef>
              <a:defRPr/>
            </a:lvl1pPr>
            <a:lvl2pPr marL="2194560" marR="0" indent="-10160" algn="l" rtl="0">
              <a:spcBef>
                <a:spcPts val="0"/>
              </a:spcBef>
              <a:defRPr/>
            </a:lvl2pPr>
            <a:lvl3pPr marL="4389120" marR="0" indent="-7620" algn="l" rtl="0">
              <a:spcBef>
                <a:spcPts val="0"/>
              </a:spcBef>
              <a:defRPr/>
            </a:lvl3pPr>
            <a:lvl4pPr marL="6583680" marR="0" indent="-5080" algn="l" rtl="0">
              <a:spcBef>
                <a:spcPts val="0"/>
              </a:spcBef>
              <a:defRPr/>
            </a:lvl4pPr>
            <a:lvl5pPr marL="8778240" marR="0" indent="-2540" algn="l" rtl="0">
              <a:spcBef>
                <a:spcPts val="0"/>
              </a:spcBef>
              <a:defRPr/>
            </a:lvl5pPr>
            <a:lvl6pPr marL="10972800" marR="0" indent="0" algn="l" rtl="0">
              <a:spcBef>
                <a:spcPts val="0"/>
              </a:spcBef>
              <a:defRPr/>
            </a:lvl6pPr>
            <a:lvl7pPr marL="13167361" marR="0" indent="-10160" algn="l" rtl="0">
              <a:spcBef>
                <a:spcPts val="0"/>
              </a:spcBef>
              <a:defRPr/>
            </a:lvl7pPr>
            <a:lvl8pPr marL="15361920" marR="0" indent="-7619" algn="l" rtl="0">
              <a:spcBef>
                <a:spcPts val="0"/>
              </a:spcBef>
              <a:defRPr/>
            </a:lvl8pPr>
            <a:lvl9pPr marL="17556480" marR="0" indent="-5080" algn="l" rtl="0">
              <a:spcBef>
                <a:spcPts val="0"/>
              </a:spcBef>
              <a:defRPr/>
            </a:lvl9pPr>
          </a:lstStyle>
          <a:p>
            <a:endParaRPr/>
          </a:p>
        </p:txBody>
      </p:sp>
      <p:sp>
        <p:nvSpPr>
          <p:cNvPr id="51" name="Shape 51"/>
          <p:cNvSpPr txBox="1">
            <a:spLocks noGrp="1"/>
          </p:cNvSpPr>
          <p:nvPr>
            <p:ph type="ftr" idx="11"/>
          </p:nvPr>
        </p:nvSpPr>
        <p:spPr>
          <a:xfrm>
            <a:off x="16459200" y="87783"/>
            <a:ext cx="19751040" cy="1580083"/>
          </a:xfrm>
          <a:prstGeom prst="rect">
            <a:avLst/>
          </a:prstGeom>
          <a:noFill/>
          <a:ln>
            <a:noFill/>
          </a:ln>
        </p:spPr>
        <p:txBody>
          <a:bodyPr lIns="91425" tIns="91425" rIns="91425" bIns="91425" anchor="ctr" anchorCtr="0"/>
          <a:lstStyle>
            <a:lvl1pPr marL="0" marR="0" indent="0" algn="ctr" rtl="0">
              <a:spcBef>
                <a:spcPts val="0"/>
              </a:spcBef>
              <a:defRPr/>
            </a:lvl1pPr>
            <a:lvl2pPr marL="2194560" marR="0" indent="-10160" algn="l" rtl="0">
              <a:spcBef>
                <a:spcPts val="0"/>
              </a:spcBef>
              <a:defRPr/>
            </a:lvl2pPr>
            <a:lvl3pPr marL="4389120" marR="0" indent="-7620" algn="l" rtl="0">
              <a:spcBef>
                <a:spcPts val="0"/>
              </a:spcBef>
              <a:defRPr/>
            </a:lvl3pPr>
            <a:lvl4pPr marL="6583680" marR="0" indent="-5080" algn="l" rtl="0">
              <a:spcBef>
                <a:spcPts val="0"/>
              </a:spcBef>
              <a:defRPr/>
            </a:lvl4pPr>
            <a:lvl5pPr marL="8778240" marR="0" indent="-2540" algn="l" rtl="0">
              <a:spcBef>
                <a:spcPts val="0"/>
              </a:spcBef>
              <a:defRPr/>
            </a:lvl5pPr>
            <a:lvl6pPr marL="10972800" marR="0" indent="0" algn="l" rtl="0">
              <a:spcBef>
                <a:spcPts val="0"/>
              </a:spcBef>
              <a:defRPr/>
            </a:lvl6pPr>
            <a:lvl7pPr marL="13167361" marR="0" indent="-10160" algn="l" rtl="0">
              <a:spcBef>
                <a:spcPts val="0"/>
              </a:spcBef>
              <a:defRPr/>
            </a:lvl7pPr>
            <a:lvl8pPr marL="15361920" marR="0" indent="-7619" algn="l" rtl="0">
              <a:spcBef>
                <a:spcPts val="0"/>
              </a:spcBef>
              <a:defRPr/>
            </a:lvl8pPr>
            <a:lvl9pPr marL="17556480" marR="0" indent="-5080" algn="l" rtl="0">
              <a:spcBef>
                <a:spcPts val="0"/>
              </a:spcBef>
              <a:defRPr/>
            </a:lvl9pPr>
          </a:lstStyle>
          <a:p>
            <a:endParaRPr/>
          </a:p>
        </p:txBody>
      </p:sp>
      <p:sp>
        <p:nvSpPr>
          <p:cNvPr id="52" name="Shape 52"/>
          <p:cNvSpPr txBox="1">
            <a:spLocks noGrp="1"/>
          </p:cNvSpPr>
          <p:nvPr>
            <p:ph type="sldNum" idx="12"/>
          </p:nvPr>
        </p:nvSpPr>
        <p:spPr>
          <a:xfrm>
            <a:off x="36576000" y="87783"/>
            <a:ext cx="5120639" cy="1580083"/>
          </a:xfrm>
          <a:prstGeom prst="rect">
            <a:avLst/>
          </a:prstGeom>
          <a:noFill/>
          <a:ln>
            <a:noFill/>
          </a:ln>
        </p:spPr>
        <p:txBody>
          <a:bodyPr lIns="438900" tIns="219450" rIns="438900" bIns="219450" anchor="ctr" anchorCtr="0">
            <a:noAutofit/>
          </a:bodyPr>
          <a:lstStyle>
            <a:lvl1pPr marL="0" marR="0" indent="0" algn="l" rtl="0">
              <a:spcBef>
                <a:spcPts val="0"/>
              </a:spcBef>
              <a:buNone/>
              <a:defRPr sz="6700" b="1" i="0" u="none" strike="noStrike" cap="none" baseline="0">
                <a:solidFill>
                  <a:srgbClr val="FFFFFF"/>
                </a:solidFill>
                <a:latin typeface="Arial"/>
                <a:ea typeface="Arial"/>
                <a:cs typeface="Arial"/>
                <a:sym typeface="Arial"/>
              </a:defRPr>
            </a:lvl1pPr>
          </a:lstStyle>
          <a:p>
            <a:pPr marL="0" lvl="0" indent="0">
              <a:spcBef>
                <a:spcPts val="0"/>
              </a:spcBef>
              <a:buSzPct val="25000"/>
              <a:buNone/>
            </a:pPr>
            <a:fld id="{00000000-1234-1234-1234-123412341234}" type="slidenum">
              <a:rPr lang="en-US"/>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53"/>
        <p:cNvGrpSpPr/>
        <p:nvPr/>
      </p:nvGrpSpPr>
      <p:grpSpPr>
        <a:xfrm>
          <a:off x="0" y="0"/>
          <a:ext cx="0" cy="0"/>
          <a:chOff x="0" y="0"/>
          <a:chExt cx="0" cy="0"/>
        </a:xfrm>
      </p:grpSpPr>
      <p:sp>
        <p:nvSpPr>
          <p:cNvPr id="54" name="Shape 54"/>
          <p:cNvSpPr txBox="1">
            <a:spLocks noGrp="1"/>
          </p:cNvSpPr>
          <p:nvPr>
            <p:ph type="dt" idx="10"/>
          </p:nvPr>
        </p:nvSpPr>
        <p:spPr>
          <a:xfrm>
            <a:off x="2194559" y="87783"/>
            <a:ext cx="13898879" cy="1580083"/>
          </a:xfrm>
          <a:prstGeom prst="rect">
            <a:avLst/>
          </a:prstGeom>
          <a:noFill/>
          <a:ln>
            <a:noFill/>
          </a:ln>
        </p:spPr>
        <p:txBody>
          <a:bodyPr lIns="91425" tIns="91425" rIns="91425" bIns="91425" anchor="ctr" anchorCtr="0"/>
          <a:lstStyle>
            <a:lvl1pPr marL="0" marR="0" indent="0" algn="l" rtl="0">
              <a:spcBef>
                <a:spcPts val="0"/>
              </a:spcBef>
              <a:defRPr/>
            </a:lvl1pPr>
            <a:lvl2pPr marL="2194560" marR="0" indent="-10160" algn="l" rtl="0">
              <a:spcBef>
                <a:spcPts val="0"/>
              </a:spcBef>
              <a:defRPr/>
            </a:lvl2pPr>
            <a:lvl3pPr marL="4389120" marR="0" indent="-7620" algn="l" rtl="0">
              <a:spcBef>
                <a:spcPts val="0"/>
              </a:spcBef>
              <a:defRPr/>
            </a:lvl3pPr>
            <a:lvl4pPr marL="6583680" marR="0" indent="-5080" algn="l" rtl="0">
              <a:spcBef>
                <a:spcPts val="0"/>
              </a:spcBef>
              <a:defRPr/>
            </a:lvl4pPr>
            <a:lvl5pPr marL="8778240" marR="0" indent="-2540" algn="l" rtl="0">
              <a:spcBef>
                <a:spcPts val="0"/>
              </a:spcBef>
              <a:defRPr/>
            </a:lvl5pPr>
            <a:lvl6pPr marL="10972800" marR="0" indent="0" algn="l" rtl="0">
              <a:spcBef>
                <a:spcPts val="0"/>
              </a:spcBef>
              <a:defRPr/>
            </a:lvl6pPr>
            <a:lvl7pPr marL="13167361" marR="0" indent="-10160" algn="l" rtl="0">
              <a:spcBef>
                <a:spcPts val="0"/>
              </a:spcBef>
              <a:defRPr/>
            </a:lvl7pPr>
            <a:lvl8pPr marL="15361920" marR="0" indent="-7619" algn="l" rtl="0">
              <a:spcBef>
                <a:spcPts val="0"/>
              </a:spcBef>
              <a:defRPr/>
            </a:lvl8pPr>
            <a:lvl9pPr marL="17556480" marR="0" indent="-5080" algn="l" rtl="0">
              <a:spcBef>
                <a:spcPts val="0"/>
              </a:spcBef>
              <a:defRPr/>
            </a:lvl9pPr>
          </a:lstStyle>
          <a:p>
            <a:endParaRPr/>
          </a:p>
        </p:txBody>
      </p:sp>
      <p:sp>
        <p:nvSpPr>
          <p:cNvPr id="55" name="Shape 55"/>
          <p:cNvSpPr txBox="1">
            <a:spLocks noGrp="1"/>
          </p:cNvSpPr>
          <p:nvPr>
            <p:ph type="ftr" idx="11"/>
          </p:nvPr>
        </p:nvSpPr>
        <p:spPr>
          <a:xfrm>
            <a:off x="16459200" y="87783"/>
            <a:ext cx="19751040" cy="1580083"/>
          </a:xfrm>
          <a:prstGeom prst="rect">
            <a:avLst/>
          </a:prstGeom>
          <a:noFill/>
          <a:ln>
            <a:noFill/>
          </a:ln>
        </p:spPr>
        <p:txBody>
          <a:bodyPr lIns="91425" tIns="91425" rIns="91425" bIns="91425" anchor="ctr" anchorCtr="0"/>
          <a:lstStyle>
            <a:lvl1pPr marL="0" marR="0" indent="0" algn="ctr" rtl="0">
              <a:spcBef>
                <a:spcPts val="0"/>
              </a:spcBef>
              <a:defRPr/>
            </a:lvl1pPr>
            <a:lvl2pPr marL="2194560" marR="0" indent="-10160" algn="l" rtl="0">
              <a:spcBef>
                <a:spcPts val="0"/>
              </a:spcBef>
              <a:defRPr/>
            </a:lvl2pPr>
            <a:lvl3pPr marL="4389120" marR="0" indent="-7620" algn="l" rtl="0">
              <a:spcBef>
                <a:spcPts val="0"/>
              </a:spcBef>
              <a:defRPr/>
            </a:lvl3pPr>
            <a:lvl4pPr marL="6583680" marR="0" indent="-5080" algn="l" rtl="0">
              <a:spcBef>
                <a:spcPts val="0"/>
              </a:spcBef>
              <a:defRPr/>
            </a:lvl4pPr>
            <a:lvl5pPr marL="8778240" marR="0" indent="-2540" algn="l" rtl="0">
              <a:spcBef>
                <a:spcPts val="0"/>
              </a:spcBef>
              <a:defRPr/>
            </a:lvl5pPr>
            <a:lvl6pPr marL="10972800" marR="0" indent="0" algn="l" rtl="0">
              <a:spcBef>
                <a:spcPts val="0"/>
              </a:spcBef>
              <a:defRPr/>
            </a:lvl6pPr>
            <a:lvl7pPr marL="13167361" marR="0" indent="-10160" algn="l" rtl="0">
              <a:spcBef>
                <a:spcPts val="0"/>
              </a:spcBef>
              <a:defRPr/>
            </a:lvl7pPr>
            <a:lvl8pPr marL="15361920" marR="0" indent="-7619" algn="l" rtl="0">
              <a:spcBef>
                <a:spcPts val="0"/>
              </a:spcBef>
              <a:defRPr/>
            </a:lvl8pPr>
            <a:lvl9pPr marL="17556480" marR="0" indent="-5080" algn="l" rtl="0">
              <a:spcBef>
                <a:spcPts val="0"/>
              </a:spcBef>
              <a:defRPr/>
            </a:lvl9pPr>
          </a:lstStyle>
          <a:p>
            <a:endParaRPr/>
          </a:p>
        </p:txBody>
      </p:sp>
      <p:sp>
        <p:nvSpPr>
          <p:cNvPr id="56" name="Shape 56"/>
          <p:cNvSpPr txBox="1">
            <a:spLocks noGrp="1"/>
          </p:cNvSpPr>
          <p:nvPr>
            <p:ph type="sldNum" idx="12"/>
          </p:nvPr>
        </p:nvSpPr>
        <p:spPr>
          <a:xfrm>
            <a:off x="36576000" y="87783"/>
            <a:ext cx="5120639" cy="1580083"/>
          </a:xfrm>
          <a:prstGeom prst="rect">
            <a:avLst/>
          </a:prstGeom>
          <a:noFill/>
          <a:ln>
            <a:noFill/>
          </a:ln>
        </p:spPr>
        <p:txBody>
          <a:bodyPr lIns="438900" tIns="219450" rIns="438900" bIns="219450" anchor="ctr" anchorCtr="0">
            <a:noAutofit/>
          </a:bodyPr>
          <a:lstStyle>
            <a:lvl1pPr marL="0" marR="0" indent="0" algn="l" rtl="0">
              <a:spcBef>
                <a:spcPts val="0"/>
              </a:spcBef>
              <a:buNone/>
              <a:defRPr sz="6700" b="1" i="0" u="none" strike="noStrike" cap="none" baseline="0">
                <a:solidFill>
                  <a:srgbClr val="FFFFFF"/>
                </a:solidFill>
                <a:latin typeface="Arial"/>
                <a:ea typeface="Arial"/>
                <a:cs typeface="Arial"/>
                <a:sym typeface="Arial"/>
              </a:defRPr>
            </a:lvl1pPr>
          </a:lstStyle>
          <a:p>
            <a:pPr marL="0" lvl="0" indent="0">
              <a:spcBef>
                <a:spcPts val="0"/>
              </a:spcBef>
              <a:buSzPct val="25000"/>
              <a:buNone/>
            </a:pPr>
            <a:fld id="{00000000-1234-1234-1234-123412341234}" type="slidenum">
              <a:rPr lang="en-US"/>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Shape 57"/>
        <p:cNvGrpSpPr/>
        <p:nvPr/>
      </p:nvGrpSpPr>
      <p:grpSpPr>
        <a:xfrm>
          <a:off x="0" y="0"/>
          <a:ext cx="0" cy="0"/>
          <a:chOff x="0" y="0"/>
          <a:chExt cx="0" cy="0"/>
        </a:xfrm>
      </p:grpSpPr>
      <p:sp>
        <p:nvSpPr>
          <p:cNvPr id="58" name="Shape 58"/>
          <p:cNvSpPr txBox="1">
            <a:spLocks noGrp="1"/>
          </p:cNvSpPr>
          <p:nvPr>
            <p:ph type="title"/>
          </p:nvPr>
        </p:nvSpPr>
        <p:spPr>
          <a:xfrm>
            <a:off x="2194559" y="3801983"/>
            <a:ext cx="10270540" cy="6056985"/>
          </a:xfrm>
          <a:prstGeom prst="rect">
            <a:avLst/>
          </a:prstGeom>
          <a:noFill/>
          <a:ln>
            <a:noFill/>
          </a:ln>
        </p:spPr>
        <p:txBody>
          <a:bodyPr lIns="91425" tIns="91425" rIns="91425" bIns="91425" anchor="b" anchorCtr="0"/>
          <a:lstStyle>
            <a:lvl1pPr algn="l"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59" name="Shape 59"/>
          <p:cNvSpPr txBox="1">
            <a:spLocks noGrp="1"/>
          </p:cNvSpPr>
          <p:nvPr>
            <p:ph type="body" idx="1"/>
          </p:nvPr>
        </p:nvSpPr>
        <p:spPr>
          <a:xfrm>
            <a:off x="14264640" y="3801983"/>
            <a:ext cx="27432000" cy="26773633"/>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60" name="Shape 60"/>
          <p:cNvSpPr txBox="1">
            <a:spLocks noGrp="1"/>
          </p:cNvSpPr>
          <p:nvPr>
            <p:ph type="body" idx="2"/>
          </p:nvPr>
        </p:nvSpPr>
        <p:spPr>
          <a:xfrm>
            <a:off x="2194565" y="10226652"/>
            <a:ext cx="10270540" cy="20369351"/>
          </a:xfrm>
          <a:prstGeom prst="rect">
            <a:avLst/>
          </a:prstGeom>
          <a:noFill/>
          <a:ln>
            <a:noFill/>
          </a:ln>
        </p:spPr>
        <p:txBody>
          <a:bodyPr lIns="91425" tIns="91425" rIns="91425" bIns="91425" anchor="t" anchorCtr="0"/>
          <a:lstStyle>
            <a:lvl1pPr marL="0" indent="0" rtl="0">
              <a:spcBef>
                <a:spcPts val="0"/>
              </a:spcBef>
              <a:buFont typeface="Arial"/>
              <a:buNone/>
              <a:defRPr/>
            </a:lvl1pPr>
            <a:lvl2pPr marL="2194560" indent="-10160" rtl="0">
              <a:spcBef>
                <a:spcPts val="0"/>
              </a:spcBef>
              <a:buFont typeface="Arial"/>
              <a:buNone/>
              <a:defRPr/>
            </a:lvl2pPr>
            <a:lvl3pPr marL="4389120" indent="-7620" rtl="0">
              <a:spcBef>
                <a:spcPts val="0"/>
              </a:spcBef>
              <a:buFont typeface="Arial"/>
              <a:buNone/>
              <a:defRPr/>
            </a:lvl3pPr>
            <a:lvl4pPr marL="6583680" indent="-5080" rtl="0">
              <a:spcBef>
                <a:spcPts val="0"/>
              </a:spcBef>
              <a:buFont typeface="Arial"/>
              <a:buNone/>
              <a:defRPr/>
            </a:lvl4pPr>
            <a:lvl5pPr marL="8778240" indent="-2540" rtl="0">
              <a:spcBef>
                <a:spcPts val="0"/>
              </a:spcBef>
              <a:buFont typeface="Arial"/>
              <a:buNone/>
              <a:defRPr/>
            </a:lvl5pPr>
            <a:lvl6pPr marL="10972800" indent="0" rtl="0">
              <a:spcBef>
                <a:spcPts val="0"/>
              </a:spcBef>
              <a:buFont typeface="Arial"/>
              <a:buNone/>
              <a:defRPr/>
            </a:lvl6pPr>
            <a:lvl7pPr marL="13167361" indent="-10160" rtl="0">
              <a:spcBef>
                <a:spcPts val="0"/>
              </a:spcBef>
              <a:buFont typeface="Arial"/>
              <a:buNone/>
              <a:defRPr/>
            </a:lvl7pPr>
            <a:lvl8pPr marL="15361920" indent="-7619" rtl="0">
              <a:spcBef>
                <a:spcPts val="0"/>
              </a:spcBef>
              <a:buFont typeface="Arial"/>
              <a:buNone/>
              <a:defRPr/>
            </a:lvl8pPr>
            <a:lvl9pPr marL="17556480" indent="-5080" rtl="0">
              <a:spcBef>
                <a:spcPts val="0"/>
              </a:spcBef>
              <a:buFont typeface="Arial"/>
              <a:buNone/>
              <a:defRPr/>
            </a:lvl9pPr>
          </a:lstStyle>
          <a:p>
            <a:endParaRPr/>
          </a:p>
        </p:txBody>
      </p:sp>
      <p:sp>
        <p:nvSpPr>
          <p:cNvPr id="61" name="Shape 61"/>
          <p:cNvSpPr txBox="1">
            <a:spLocks noGrp="1"/>
          </p:cNvSpPr>
          <p:nvPr>
            <p:ph type="dt" idx="10"/>
          </p:nvPr>
        </p:nvSpPr>
        <p:spPr>
          <a:xfrm>
            <a:off x="2194559" y="87783"/>
            <a:ext cx="13898879" cy="1580083"/>
          </a:xfrm>
          <a:prstGeom prst="rect">
            <a:avLst/>
          </a:prstGeom>
          <a:noFill/>
          <a:ln>
            <a:noFill/>
          </a:ln>
        </p:spPr>
        <p:txBody>
          <a:bodyPr lIns="91425" tIns="91425" rIns="91425" bIns="91425" anchor="ctr" anchorCtr="0"/>
          <a:lstStyle>
            <a:lvl1pPr marL="0" marR="0" indent="0" algn="l" rtl="0">
              <a:spcBef>
                <a:spcPts val="0"/>
              </a:spcBef>
              <a:defRPr/>
            </a:lvl1pPr>
            <a:lvl2pPr marL="2194560" marR="0" indent="-10160" algn="l" rtl="0">
              <a:spcBef>
                <a:spcPts val="0"/>
              </a:spcBef>
              <a:defRPr/>
            </a:lvl2pPr>
            <a:lvl3pPr marL="4389120" marR="0" indent="-7620" algn="l" rtl="0">
              <a:spcBef>
                <a:spcPts val="0"/>
              </a:spcBef>
              <a:defRPr/>
            </a:lvl3pPr>
            <a:lvl4pPr marL="6583680" marR="0" indent="-5080" algn="l" rtl="0">
              <a:spcBef>
                <a:spcPts val="0"/>
              </a:spcBef>
              <a:defRPr/>
            </a:lvl4pPr>
            <a:lvl5pPr marL="8778240" marR="0" indent="-2540" algn="l" rtl="0">
              <a:spcBef>
                <a:spcPts val="0"/>
              </a:spcBef>
              <a:defRPr/>
            </a:lvl5pPr>
            <a:lvl6pPr marL="10972800" marR="0" indent="0" algn="l" rtl="0">
              <a:spcBef>
                <a:spcPts val="0"/>
              </a:spcBef>
              <a:defRPr/>
            </a:lvl6pPr>
            <a:lvl7pPr marL="13167361" marR="0" indent="-10160" algn="l" rtl="0">
              <a:spcBef>
                <a:spcPts val="0"/>
              </a:spcBef>
              <a:defRPr/>
            </a:lvl7pPr>
            <a:lvl8pPr marL="15361920" marR="0" indent="-7619" algn="l" rtl="0">
              <a:spcBef>
                <a:spcPts val="0"/>
              </a:spcBef>
              <a:defRPr/>
            </a:lvl8pPr>
            <a:lvl9pPr marL="17556480" marR="0" indent="-5080" algn="l" rtl="0">
              <a:spcBef>
                <a:spcPts val="0"/>
              </a:spcBef>
              <a:defRPr/>
            </a:lvl9pPr>
          </a:lstStyle>
          <a:p>
            <a:endParaRPr/>
          </a:p>
        </p:txBody>
      </p:sp>
      <p:sp>
        <p:nvSpPr>
          <p:cNvPr id="62" name="Shape 62"/>
          <p:cNvSpPr txBox="1">
            <a:spLocks noGrp="1"/>
          </p:cNvSpPr>
          <p:nvPr>
            <p:ph type="ftr" idx="11"/>
          </p:nvPr>
        </p:nvSpPr>
        <p:spPr>
          <a:xfrm>
            <a:off x="16459200" y="87783"/>
            <a:ext cx="19751040" cy="1580083"/>
          </a:xfrm>
          <a:prstGeom prst="rect">
            <a:avLst/>
          </a:prstGeom>
          <a:noFill/>
          <a:ln>
            <a:noFill/>
          </a:ln>
        </p:spPr>
        <p:txBody>
          <a:bodyPr lIns="91425" tIns="91425" rIns="91425" bIns="91425" anchor="ctr" anchorCtr="0"/>
          <a:lstStyle>
            <a:lvl1pPr marL="0" marR="0" indent="0" algn="ctr" rtl="0">
              <a:spcBef>
                <a:spcPts val="0"/>
              </a:spcBef>
              <a:defRPr/>
            </a:lvl1pPr>
            <a:lvl2pPr marL="2194560" marR="0" indent="-10160" algn="l" rtl="0">
              <a:spcBef>
                <a:spcPts val="0"/>
              </a:spcBef>
              <a:defRPr/>
            </a:lvl2pPr>
            <a:lvl3pPr marL="4389120" marR="0" indent="-7620" algn="l" rtl="0">
              <a:spcBef>
                <a:spcPts val="0"/>
              </a:spcBef>
              <a:defRPr/>
            </a:lvl3pPr>
            <a:lvl4pPr marL="6583680" marR="0" indent="-5080" algn="l" rtl="0">
              <a:spcBef>
                <a:spcPts val="0"/>
              </a:spcBef>
              <a:defRPr/>
            </a:lvl4pPr>
            <a:lvl5pPr marL="8778240" marR="0" indent="-2540" algn="l" rtl="0">
              <a:spcBef>
                <a:spcPts val="0"/>
              </a:spcBef>
              <a:defRPr/>
            </a:lvl5pPr>
            <a:lvl6pPr marL="10972800" marR="0" indent="0" algn="l" rtl="0">
              <a:spcBef>
                <a:spcPts val="0"/>
              </a:spcBef>
              <a:defRPr/>
            </a:lvl6pPr>
            <a:lvl7pPr marL="13167361" marR="0" indent="-10160" algn="l" rtl="0">
              <a:spcBef>
                <a:spcPts val="0"/>
              </a:spcBef>
              <a:defRPr/>
            </a:lvl7pPr>
            <a:lvl8pPr marL="15361920" marR="0" indent="-7619" algn="l" rtl="0">
              <a:spcBef>
                <a:spcPts val="0"/>
              </a:spcBef>
              <a:defRPr/>
            </a:lvl8pPr>
            <a:lvl9pPr marL="17556480" marR="0" indent="-5080" algn="l" rtl="0">
              <a:spcBef>
                <a:spcPts val="0"/>
              </a:spcBef>
              <a:defRPr/>
            </a:lvl9pPr>
          </a:lstStyle>
          <a:p>
            <a:endParaRPr/>
          </a:p>
        </p:txBody>
      </p:sp>
      <p:sp>
        <p:nvSpPr>
          <p:cNvPr id="63" name="Shape 63"/>
          <p:cNvSpPr txBox="1">
            <a:spLocks noGrp="1"/>
          </p:cNvSpPr>
          <p:nvPr>
            <p:ph type="sldNum" idx="12"/>
          </p:nvPr>
        </p:nvSpPr>
        <p:spPr>
          <a:xfrm>
            <a:off x="36576000" y="87783"/>
            <a:ext cx="5120639" cy="1580083"/>
          </a:xfrm>
          <a:prstGeom prst="rect">
            <a:avLst/>
          </a:prstGeom>
          <a:noFill/>
          <a:ln>
            <a:noFill/>
          </a:ln>
        </p:spPr>
        <p:txBody>
          <a:bodyPr lIns="438900" tIns="219450" rIns="438900" bIns="219450" anchor="ctr" anchorCtr="0">
            <a:noAutofit/>
          </a:bodyPr>
          <a:lstStyle>
            <a:lvl1pPr marL="0" marR="0" indent="0" algn="l" rtl="0">
              <a:spcBef>
                <a:spcPts val="0"/>
              </a:spcBef>
              <a:buNone/>
              <a:defRPr sz="6700" b="1" i="0" u="none" strike="noStrike" cap="none" baseline="0">
                <a:solidFill>
                  <a:srgbClr val="FFFFFF"/>
                </a:solidFill>
                <a:latin typeface="Arial"/>
                <a:ea typeface="Arial"/>
                <a:cs typeface="Arial"/>
                <a:sym typeface="Arial"/>
              </a:defRPr>
            </a:lvl1pPr>
          </a:lstStyle>
          <a:p>
            <a:pPr marL="0" lvl="0" indent="0">
              <a:spcBef>
                <a:spcPts val="0"/>
              </a:spcBef>
              <a:buSzPct val="25000"/>
              <a:buNone/>
            </a:pPr>
            <a:fld id="{00000000-1234-1234-1234-123412341234}" type="slidenum">
              <a:rPr lang="en-US"/>
              <a:t>‹#›</a:t>
            </a:fld>
            <a:endParaRPr lang="en-US"/>
          </a:p>
        </p:txBody>
      </p:sp>
      <p:cxnSp>
        <p:nvCxnSpPr>
          <p:cNvPr id="64" name="Shape 64"/>
          <p:cNvCxnSpPr/>
          <p:nvPr/>
        </p:nvCxnSpPr>
        <p:spPr>
          <a:xfrm rot="5400000">
            <a:off x="-62957" y="17184989"/>
            <a:ext cx="26773633" cy="7621"/>
          </a:xfrm>
          <a:prstGeom prst="straightConnector1">
            <a:avLst/>
          </a:prstGeom>
          <a:noFill/>
          <a:ln w="19050" cap="flat" cmpd="sng">
            <a:solidFill>
              <a:schemeClr val="dk2"/>
            </a:solidFill>
            <a:prstDash val="solid"/>
            <a:round/>
            <a:headEnd type="none" w="med" len="med"/>
            <a:tailEnd type="none" w="med" len="med"/>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Shape 65"/>
        <p:cNvGrpSpPr/>
        <p:nvPr/>
      </p:nvGrpSpPr>
      <p:grpSpPr>
        <a:xfrm>
          <a:off x="0" y="0"/>
          <a:ext cx="0" cy="0"/>
          <a:chOff x="0" y="0"/>
          <a:chExt cx="0" cy="0"/>
        </a:xfrm>
      </p:grpSpPr>
      <p:sp>
        <p:nvSpPr>
          <p:cNvPr id="66" name="Shape 66"/>
          <p:cNvSpPr txBox="1">
            <a:spLocks noGrp="1"/>
          </p:cNvSpPr>
          <p:nvPr>
            <p:ph type="title"/>
          </p:nvPr>
        </p:nvSpPr>
        <p:spPr>
          <a:xfrm>
            <a:off x="2194559" y="3803903"/>
            <a:ext cx="10284863" cy="6071615"/>
          </a:xfrm>
          <a:prstGeom prst="rect">
            <a:avLst/>
          </a:prstGeom>
          <a:noFill/>
          <a:ln>
            <a:noFill/>
          </a:ln>
        </p:spPr>
        <p:txBody>
          <a:bodyPr lIns="91425" tIns="91425" rIns="91425" bIns="91425" anchor="b" anchorCtr="0"/>
          <a:lstStyle>
            <a:lvl1pPr algn="l"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67" name="Shape 67"/>
          <p:cNvSpPr>
            <a:spLocks noGrp="1"/>
          </p:cNvSpPr>
          <p:nvPr>
            <p:ph type="pic" idx="2"/>
          </p:nvPr>
        </p:nvSpPr>
        <p:spPr>
          <a:xfrm>
            <a:off x="13721328" y="4023364"/>
            <a:ext cx="28341073" cy="26402189"/>
          </a:xfrm>
          <a:prstGeom prst="rect">
            <a:avLst/>
          </a:prstGeom>
          <a:solidFill>
            <a:schemeClr val="lt2"/>
          </a:solidFill>
          <a:ln w="76200" cap="flat" cmpd="sng">
            <a:solidFill>
              <a:srgbClr val="FFFFFF"/>
            </a:solidFill>
            <a:prstDash val="solid"/>
            <a:miter/>
            <a:headEnd type="none" w="med" len="med"/>
            <a:tailEnd type="none" w="med" len="med"/>
          </a:ln>
        </p:spPr>
      </p:sp>
      <p:sp>
        <p:nvSpPr>
          <p:cNvPr id="68" name="Shape 68"/>
          <p:cNvSpPr txBox="1">
            <a:spLocks noGrp="1"/>
          </p:cNvSpPr>
          <p:nvPr>
            <p:ph type="body" idx="1"/>
          </p:nvPr>
        </p:nvSpPr>
        <p:spPr>
          <a:xfrm>
            <a:off x="2194559" y="10241279"/>
            <a:ext cx="10270540" cy="20365516"/>
          </a:xfrm>
          <a:prstGeom prst="rect">
            <a:avLst/>
          </a:prstGeom>
          <a:noFill/>
          <a:ln>
            <a:noFill/>
          </a:ln>
        </p:spPr>
        <p:txBody>
          <a:bodyPr lIns="91425" tIns="91425" rIns="91425" bIns="91425" anchor="t" anchorCtr="0"/>
          <a:lstStyle>
            <a:lvl1pPr marL="0" indent="0" rtl="0">
              <a:spcBef>
                <a:spcPts val="0"/>
              </a:spcBef>
              <a:buFont typeface="Arial"/>
              <a:buNone/>
              <a:defRPr/>
            </a:lvl1pPr>
            <a:lvl2pPr marL="2194560" indent="-10160" rtl="0">
              <a:spcBef>
                <a:spcPts val="0"/>
              </a:spcBef>
              <a:buFont typeface="Arial"/>
              <a:buNone/>
              <a:defRPr/>
            </a:lvl2pPr>
            <a:lvl3pPr marL="4389120" indent="-7620" rtl="0">
              <a:spcBef>
                <a:spcPts val="0"/>
              </a:spcBef>
              <a:buFont typeface="Arial"/>
              <a:buNone/>
              <a:defRPr/>
            </a:lvl3pPr>
            <a:lvl4pPr marL="6583680" indent="-5080" rtl="0">
              <a:spcBef>
                <a:spcPts val="0"/>
              </a:spcBef>
              <a:buFont typeface="Arial"/>
              <a:buNone/>
              <a:defRPr/>
            </a:lvl4pPr>
            <a:lvl5pPr marL="8778240" indent="-2540" rtl="0">
              <a:spcBef>
                <a:spcPts val="0"/>
              </a:spcBef>
              <a:buFont typeface="Arial"/>
              <a:buNone/>
              <a:defRPr/>
            </a:lvl5pPr>
            <a:lvl6pPr marL="10972800" indent="0" rtl="0">
              <a:spcBef>
                <a:spcPts val="0"/>
              </a:spcBef>
              <a:buFont typeface="Arial"/>
              <a:buNone/>
              <a:defRPr/>
            </a:lvl6pPr>
            <a:lvl7pPr marL="13167361" indent="-10160" rtl="0">
              <a:spcBef>
                <a:spcPts val="0"/>
              </a:spcBef>
              <a:buFont typeface="Arial"/>
              <a:buNone/>
              <a:defRPr/>
            </a:lvl7pPr>
            <a:lvl8pPr marL="15361920" indent="-7619" rtl="0">
              <a:spcBef>
                <a:spcPts val="0"/>
              </a:spcBef>
              <a:buFont typeface="Arial"/>
              <a:buNone/>
              <a:defRPr/>
            </a:lvl8pPr>
            <a:lvl9pPr marL="17556480" indent="-5080" rtl="0">
              <a:spcBef>
                <a:spcPts val="0"/>
              </a:spcBef>
              <a:buFont typeface="Arial"/>
              <a:buNone/>
              <a:defRPr/>
            </a:lvl9pPr>
          </a:lstStyle>
          <a:p>
            <a:endParaRPr/>
          </a:p>
        </p:txBody>
      </p:sp>
      <p:sp>
        <p:nvSpPr>
          <p:cNvPr id="69" name="Shape 69"/>
          <p:cNvSpPr txBox="1">
            <a:spLocks noGrp="1"/>
          </p:cNvSpPr>
          <p:nvPr>
            <p:ph type="dt" idx="10"/>
          </p:nvPr>
        </p:nvSpPr>
        <p:spPr>
          <a:xfrm>
            <a:off x="2194559" y="87783"/>
            <a:ext cx="13898879" cy="1580083"/>
          </a:xfrm>
          <a:prstGeom prst="rect">
            <a:avLst/>
          </a:prstGeom>
          <a:noFill/>
          <a:ln>
            <a:noFill/>
          </a:ln>
        </p:spPr>
        <p:txBody>
          <a:bodyPr lIns="91425" tIns="91425" rIns="91425" bIns="91425" anchor="ctr" anchorCtr="0"/>
          <a:lstStyle>
            <a:lvl1pPr marL="0" marR="0" indent="0" algn="l" rtl="0">
              <a:spcBef>
                <a:spcPts val="0"/>
              </a:spcBef>
              <a:defRPr/>
            </a:lvl1pPr>
            <a:lvl2pPr marL="2194560" marR="0" indent="-10160" algn="l" rtl="0">
              <a:spcBef>
                <a:spcPts val="0"/>
              </a:spcBef>
              <a:defRPr/>
            </a:lvl2pPr>
            <a:lvl3pPr marL="4389120" marR="0" indent="-7620" algn="l" rtl="0">
              <a:spcBef>
                <a:spcPts val="0"/>
              </a:spcBef>
              <a:defRPr/>
            </a:lvl3pPr>
            <a:lvl4pPr marL="6583680" marR="0" indent="-5080" algn="l" rtl="0">
              <a:spcBef>
                <a:spcPts val="0"/>
              </a:spcBef>
              <a:defRPr/>
            </a:lvl4pPr>
            <a:lvl5pPr marL="8778240" marR="0" indent="-2540" algn="l" rtl="0">
              <a:spcBef>
                <a:spcPts val="0"/>
              </a:spcBef>
              <a:defRPr/>
            </a:lvl5pPr>
            <a:lvl6pPr marL="10972800" marR="0" indent="0" algn="l" rtl="0">
              <a:spcBef>
                <a:spcPts val="0"/>
              </a:spcBef>
              <a:defRPr/>
            </a:lvl6pPr>
            <a:lvl7pPr marL="13167361" marR="0" indent="-10160" algn="l" rtl="0">
              <a:spcBef>
                <a:spcPts val="0"/>
              </a:spcBef>
              <a:defRPr/>
            </a:lvl7pPr>
            <a:lvl8pPr marL="15361920" marR="0" indent="-7619" algn="l" rtl="0">
              <a:spcBef>
                <a:spcPts val="0"/>
              </a:spcBef>
              <a:defRPr/>
            </a:lvl8pPr>
            <a:lvl9pPr marL="17556480" marR="0" indent="-5080" algn="l" rtl="0">
              <a:spcBef>
                <a:spcPts val="0"/>
              </a:spcBef>
              <a:defRPr/>
            </a:lvl9pPr>
          </a:lstStyle>
          <a:p>
            <a:endParaRPr/>
          </a:p>
        </p:txBody>
      </p:sp>
      <p:sp>
        <p:nvSpPr>
          <p:cNvPr id="70" name="Shape 70"/>
          <p:cNvSpPr txBox="1">
            <a:spLocks noGrp="1"/>
          </p:cNvSpPr>
          <p:nvPr>
            <p:ph type="ftr" idx="11"/>
          </p:nvPr>
        </p:nvSpPr>
        <p:spPr>
          <a:xfrm>
            <a:off x="16459200" y="87783"/>
            <a:ext cx="19751040" cy="1580083"/>
          </a:xfrm>
          <a:prstGeom prst="rect">
            <a:avLst/>
          </a:prstGeom>
          <a:noFill/>
          <a:ln>
            <a:noFill/>
          </a:ln>
        </p:spPr>
        <p:txBody>
          <a:bodyPr lIns="91425" tIns="91425" rIns="91425" bIns="91425" anchor="ctr" anchorCtr="0"/>
          <a:lstStyle>
            <a:lvl1pPr marL="0" marR="0" indent="0" algn="ctr" rtl="0">
              <a:spcBef>
                <a:spcPts val="0"/>
              </a:spcBef>
              <a:defRPr/>
            </a:lvl1pPr>
            <a:lvl2pPr marL="2194560" marR="0" indent="-10160" algn="l" rtl="0">
              <a:spcBef>
                <a:spcPts val="0"/>
              </a:spcBef>
              <a:defRPr/>
            </a:lvl2pPr>
            <a:lvl3pPr marL="4389120" marR="0" indent="-7620" algn="l" rtl="0">
              <a:spcBef>
                <a:spcPts val="0"/>
              </a:spcBef>
              <a:defRPr/>
            </a:lvl3pPr>
            <a:lvl4pPr marL="6583680" marR="0" indent="-5080" algn="l" rtl="0">
              <a:spcBef>
                <a:spcPts val="0"/>
              </a:spcBef>
              <a:defRPr/>
            </a:lvl4pPr>
            <a:lvl5pPr marL="8778240" marR="0" indent="-2540" algn="l" rtl="0">
              <a:spcBef>
                <a:spcPts val="0"/>
              </a:spcBef>
              <a:defRPr/>
            </a:lvl5pPr>
            <a:lvl6pPr marL="10972800" marR="0" indent="0" algn="l" rtl="0">
              <a:spcBef>
                <a:spcPts val="0"/>
              </a:spcBef>
              <a:defRPr/>
            </a:lvl6pPr>
            <a:lvl7pPr marL="13167361" marR="0" indent="-10160" algn="l" rtl="0">
              <a:spcBef>
                <a:spcPts val="0"/>
              </a:spcBef>
              <a:defRPr/>
            </a:lvl7pPr>
            <a:lvl8pPr marL="15361920" marR="0" indent="-7619" algn="l" rtl="0">
              <a:spcBef>
                <a:spcPts val="0"/>
              </a:spcBef>
              <a:defRPr/>
            </a:lvl8pPr>
            <a:lvl9pPr marL="17556480" marR="0" indent="-5080" algn="l" rtl="0">
              <a:spcBef>
                <a:spcPts val="0"/>
              </a:spcBef>
              <a:defRPr/>
            </a:lvl9pPr>
          </a:lstStyle>
          <a:p>
            <a:endParaRPr/>
          </a:p>
        </p:txBody>
      </p:sp>
      <p:sp>
        <p:nvSpPr>
          <p:cNvPr id="71" name="Shape 71"/>
          <p:cNvSpPr txBox="1">
            <a:spLocks noGrp="1"/>
          </p:cNvSpPr>
          <p:nvPr>
            <p:ph type="sldNum" idx="12"/>
          </p:nvPr>
        </p:nvSpPr>
        <p:spPr>
          <a:xfrm>
            <a:off x="36576000" y="87783"/>
            <a:ext cx="5120639" cy="1580083"/>
          </a:xfrm>
          <a:prstGeom prst="rect">
            <a:avLst/>
          </a:prstGeom>
          <a:noFill/>
          <a:ln>
            <a:noFill/>
          </a:ln>
        </p:spPr>
        <p:txBody>
          <a:bodyPr lIns="438900" tIns="219450" rIns="438900" bIns="219450" anchor="ctr" anchorCtr="0">
            <a:noAutofit/>
          </a:bodyPr>
          <a:lstStyle>
            <a:lvl1pPr marL="0" marR="0" indent="0" algn="l" rtl="0">
              <a:spcBef>
                <a:spcPts val="0"/>
              </a:spcBef>
              <a:buNone/>
              <a:defRPr sz="6700" b="1" i="0" u="none" strike="noStrike" cap="none" baseline="0">
                <a:solidFill>
                  <a:srgbClr val="FFFFFF"/>
                </a:solidFill>
                <a:latin typeface="Arial"/>
                <a:ea typeface="Arial"/>
                <a:cs typeface="Arial"/>
                <a:sym typeface="Arial"/>
              </a:defRPr>
            </a:lvl1pPr>
          </a:lstStyle>
          <a:p>
            <a:pPr marL="0" lvl="0" indent="0">
              <a:spcBef>
                <a:spcPts val="0"/>
              </a:spcBef>
              <a:buSzPct val="25000"/>
              <a:buNone/>
            </a:pPr>
            <a:fld id="{00000000-1234-1234-1234-123412341234}" type="slidenum">
              <a:rPr lang="en-US"/>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chemeClr val="lt1"/>
            </a:gs>
            <a:gs pos="40000">
              <a:srgbClr val="EEEEEE"/>
            </a:gs>
            <a:gs pos="100000">
              <a:srgbClr val="B2B2B2"/>
            </a:gs>
          </a:gsLst>
          <a:lin ang="5400000" scaled="0"/>
        </a:gradFill>
        <a:effectLst/>
      </p:bgPr>
    </p:bg>
    <p:spTree>
      <p:nvGrpSpPr>
        <p:cNvPr id="1" name="Shape 4"/>
        <p:cNvGrpSpPr/>
        <p:nvPr/>
      </p:nvGrpSpPr>
      <p:grpSpPr>
        <a:xfrm>
          <a:off x="0" y="0"/>
          <a:ext cx="0" cy="0"/>
          <a:chOff x="0" y="0"/>
          <a:chExt cx="0" cy="0"/>
        </a:xfrm>
      </p:grpSpPr>
      <p:sp>
        <p:nvSpPr>
          <p:cNvPr id="5" name="Shape 5"/>
          <p:cNvSpPr/>
          <p:nvPr/>
        </p:nvSpPr>
        <p:spPr>
          <a:xfrm>
            <a:off x="0" y="1059773"/>
            <a:ext cx="43891199" cy="1097279"/>
          </a:xfrm>
          <a:prstGeom prst="rect">
            <a:avLst/>
          </a:prstGeom>
          <a:solidFill>
            <a:srgbClr val="FFFFFF"/>
          </a:solidFill>
          <a:ln>
            <a:noFill/>
          </a:ln>
        </p:spPr>
        <p:txBody>
          <a:bodyPr lIns="438900" tIns="219450" rIns="438900" bIns="219450" anchor="ctr" anchorCtr="0">
            <a:noAutofit/>
          </a:bodyPr>
          <a:lstStyle/>
          <a:p>
            <a:pPr marL="0" marR="0" lvl="0" indent="0" algn="ctr" rtl="0">
              <a:spcBef>
                <a:spcPts val="0"/>
              </a:spcBef>
              <a:buNone/>
            </a:pPr>
            <a:endParaRPr sz="8700" b="0" i="0" u="none" strike="noStrike" cap="none" baseline="0">
              <a:solidFill>
                <a:schemeClr val="lt1"/>
              </a:solidFill>
              <a:latin typeface="Arial"/>
              <a:ea typeface="Arial"/>
              <a:cs typeface="Arial"/>
              <a:sym typeface="Arial"/>
            </a:endParaRPr>
          </a:p>
        </p:txBody>
      </p:sp>
      <p:sp>
        <p:nvSpPr>
          <p:cNvPr id="6" name="Shape 6"/>
          <p:cNvSpPr txBox="1">
            <a:spLocks noGrp="1"/>
          </p:cNvSpPr>
          <p:nvPr>
            <p:ph type="title"/>
          </p:nvPr>
        </p:nvSpPr>
        <p:spPr>
          <a:xfrm>
            <a:off x="2194559" y="2560319"/>
            <a:ext cx="39502080" cy="4754879"/>
          </a:xfrm>
          <a:prstGeom prst="rect">
            <a:avLst/>
          </a:prstGeom>
          <a:noFill/>
          <a:ln>
            <a:noFill/>
          </a:ln>
        </p:spPr>
        <p:txBody>
          <a:bodyPr lIns="91425" tIns="91425" rIns="91425" bIns="91425" anchor="ctr" anchorCtr="0"/>
          <a:lstStyle>
            <a:lvl1pPr marL="0" marR="0" indent="0" algn="l" rtl="0">
              <a:spcBef>
                <a:spcPts val="0"/>
              </a:spcBef>
              <a:buClr>
                <a:schemeClr val="dk2"/>
              </a:buClr>
              <a:buFont typeface="Arial"/>
              <a:buNone/>
              <a:defRPr/>
            </a:lvl1pPr>
            <a:lvl2pPr marL="0" marR="0" indent="0" algn="l" rtl="0">
              <a:spcBef>
                <a:spcPts val="0"/>
              </a:spcBef>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endParaRPr/>
          </a:p>
        </p:txBody>
      </p:sp>
      <p:sp>
        <p:nvSpPr>
          <p:cNvPr id="7" name="Shape 7"/>
          <p:cNvSpPr txBox="1">
            <a:spLocks noGrp="1"/>
          </p:cNvSpPr>
          <p:nvPr>
            <p:ph type="body" idx="1"/>
          </p:nvPr>
        </p:nvSpPr>
        <p:spPr>
          <a:xfrm>
            <a:off x="2194559" y="7680960"/>
            <a:ext cx="39502080" cy="23408639"/>
          </a:xfrm>
          <a:prstGeom prst="rect">
            <a:avLst/>
          </a:prstGeom>
          <a:noFill/>
          <a:ln>
            <a:noFill/>
          </a:ln>
        </p:spPr>
        <p:txBody>
          <a:bodyPr lIns="91425" tIns="91425" rIns="91425" bIns="91425" anchor="t" anchorCtr="0"/>
          <a:lstStyle>
            <a:lvl1pPr marL="877824" marR="0" indent="-257111" algn="l" rtl="0">
              <a:spcBef>
                <a:spcPts val="2300"/>
              </a:spcBef>
              <a:buClr>
                <a:schemeClr val="accent1"/>
              </a:buClr>
              <a:buFont typeface="Arial"/>
              <a:buChar char="•"/>
              <a:defRPr/>
            </a:lvl1pPr>
            <a:lvl2pPr marL="2194560" marR="0" indent="-368300" algn="l" rtl="0">
              <a:spcBef>
                <a:spcPts val="1920"/>
              </a:spcBef>
              <a:buClr>
                <a:schemeClr val="accent1"/>
              </a:buClr>
              <a:buFont typeface="Arial"/>
              <a:buChar char="•"/>
              <a:defRPr/>
            </a:lvl2pPr>
            <a:lvl3pPr marL="3511296" marR="0" indent="-390906" algn="l" rtl="0">
              <a:spcBef>
                <a:spcPts val="1720"/>
              </a:spcBef>
              <a:buClr>
                <a:schemeClr val="accent1"/>
              </a:buClr>
              <a:buFont typeface="Arial"/>
              <a:buChar char="•"/>
              <a:defRPr/>
            </a:lvl3pPr>
            <a:lvl4pPr marL="4828032" marR="0" indent="-389382" algn="l" rtl="0">
              <a:spcBef>
                <a:spcPts val="1540"/>
              </a:spcBef>
              <a:buClr>
                <a:schemeClr val="accent1"/>
              </a:buClr>
              <a:buFont typeface="Arial"/>
              <a:buChar char="•"/>
              <a:defRPr/>
            </a:lvl4pPr>
            <a:lvl5pPr marL="5705856" marR="0" indent="-238505" algn="l" rtl="0">
              <a:spcBef>
                <a:spcPts val="1340"/>
              </a:spcBef>
              <a:buClr>
                <a:schemeClr val="accent1"/>
              </a:buClr>
              <a:buFont typeface="Arial"/>
              <a:buChar char="•"/>
              <a:defRPr/>
            </a:lvl5pPr>
            <a:lvl6pPr marL="6583680" marR="0" indent="-487680" algn="l" rtl="0">
              <a:spcBef>
                <a:spcPts val="1240"/>
              </a:spcBef>
              <a:buClr>
                <a:schemeClr val="accent1"/>
              </a:buClr>
              <a:buFont typeface="Arial"/>
              <a:buChar char="•"/>
              <a:defRPr/>
            </a:lvl6pPr>
            <a:lvl7pPr marL="7461504" marR="0" indent="-489204" algn="l" rtl="0">
              <a:spcBef>
                <a:spcPts val="1240"/>
              </a:spcBef>
              <a:buClr>
                <a:schemeClr val="accent1"/>
              </a:buClr>
              <a:buFont typeface="Arial"/>
              <a:buChar char="•"/>
              <a:defRPr/>
            </a:lvl7pPr>
            <a:lvl8pPr marL="8339328" marR="0" indent="-490728" algn="l" rtl="0">
              <a:spcBef>
                <a:spcPts val="1240"/>
              </a:spcBef>
              <a:buClr>
                <a:schemeClr val="accent1"/>
              </a:buClr>
              <a:buFont typeface="Arial"/>
              <a:buChar char="•"/>
              <a:defRPr/>
            </a:lvl8pPr>
            <a:lvl9pPr marL="9217152" marR="0" indent="-492252" algn="l" rtl="0">
              <a:spcBef>
                <a:spcPts val="1240"/>
              </a:spcBef>
              <a:buClr>
                <a:schemeClr val="accent1"/>
              </a:buClr>
              <a:buFont typeface="Arial"/>
              <a:buChar char="•"/>
              <a:defRPr/>
            </a:lvl9pPr>
          </a:lstStyle>
          <a:p>
            <a:endParaRPr/>
          </a:p>
        </p:txBody>
      </p:sp>
      <p:sp>
        <p:nvSpPr>
          <p:cNvPr id="8" name="Shape 8"/>
          <p:cNvSpPr/>
          <p:nvPr/>
        </p:nvSpPr>
        <p:spPr>
          <a:xfrm>
            <a:off x="0" y="0"/>
            <a:ext cx="43891199" cy="1755647"/>
          </a:xfrm>
          <a:prstGeom prst="rect">
            <a:avLst/>
          </a:prstGeom>
          <a:solidFill>
            <a:schemeClr val="accent1"/>
          </a:solidFill>
          <a:ln>
            <a:noFill/>
          </a:ln>
        </p:spPr>
        <p:txBody>
          <a:bodyPr lIns="438900" tIns="219450" rIns="438900" bIns="219450" anchor="ctr" anchorCtr="0">
            <a:noAutofit/>
          </a:bodyPr>
          <a:lstStyle/>
          <a:p>
            <a:pPr marL="0" marR="0" lvl="0" indent="0" algn="ctr" rtl="0">
              <a:spcBef>
                <a:spcPts val="0"/>
              </a:spcBef>
              <a:buNone/>
            </a:pPr>
            <a:endParaRPr sz="8700" b="0" i="0" u="none" strike="noStrike" cap="none" baseline="0">
              <a:solidFill>
                <a:schemeClr val="lt1"/>
              </a:solidFill>
              <a:latin typeface="Arial"/>
              <a:ea typeface="Arial"/>
              <a:cs typeface="Arial"/>
              <a:sym typeface="Arial"/>
            </a:endParaRPr>
          </a:p>
        </p:txBody>
      </p:sp>
      <p:sp>
        <p:nvSpPr>
          <p:cNvPr id="9" name="Shape 9"/>
          <p:cNvSpPr txBox="1">
            <a:spLocks noGrp="1"/>
          </p:cNvSpPr>
          <p:nvPr>
            <p:ph type="dt" idx="10"/>
          </p:nvPr>
        </p:nvSpPr>
        <p:spPr>
          <a:xfrm>
            <a:off x="2194559" y="87783"/>
            <a:ext cx="13898879" cy="1580083"/>
          </a:xfrm>
          <a:prstGeom prst="rect">
            <a:avLst/>
          </a:prstGeom>
          <a:noFill/>
          <a:ln>
            <a:noFill/>
          </a:ln>
        </p:spPr>
        <p:txBody>
          <a:bodyPr lIns="91425" tIns="91425" rIns="91425" bIns="91425" anchor="ctr" anchorCtr="0"/>
          <a:lstStyle>
            <a:lvl1pPr marL="0" marR="0" indent="0" algn="l" rtl="0">
              <a:spcBef>
                <a:spcPts val="0"/>
              </a:spcBef>
              <a:defRPr/>
            </a:lvl1pPr>
            <a:lvl2pPr marL="2194560" marR="0" indent="-10160" algn="l" rtl="0">
              <a:spcBef>
                <a:spcPts val="0"/>
              </a:spcBef>
              <a:defRPr/>
            </a:lvl2pPr>
            <a:lvl3pPr marL="4389120" marR="0" indent="-7620" algn="l" rtl="0">
              <a:spcBef>
                <a:spcPts val="0"/>
              </a:spcBef>
              <a:defRPr/>
            </a:lvl3pPr>
            <a:lvl4pPr marL="6583680" marR="0" indent="-5080" algn="l" rtl="0">
              <a:spcBef>
                <a:spcPts val="0"/>
              </a:spcBef>
              <a:defRPr/>
            </a:lvl4pPr>
            <a:lvl5pPr marL="8778240" marR="0" indent="-2540" algn="l" rtl="0">
              <a:spcBef>
                <a:spcPts val="0"/>
              </a:spcBef>
              <a:defRPr/>
            </a:lvl5pPr>
            <a:lvl6pPr marL="10972800" marR="0" indent="0" algn="l" rtl="0">
              <a:spcBef>
                <a:spcPts val="0"/>
              </a:spcBef>
              <a:defRPr/>
            </a:lvl6pPr>
            <a:lvl7pPr marL="13167361" marR="0" indent="-10160" algn="l" rtl="0">
              <a:spcBef>
                <a:spcPts val="0"/>
              </a:spcBef>
              <a:defRPr/>
            </a:lvl7pPr>
            <a:lvl8pPr marL="15361920" marR="0" indent="-7619" algn="l" rtl="0">
              <a:spcBef>
                <a:spcPts val="0"/>
              </a:spcBef>
              <a:defRPr/>
            </a:lvl8pPr>
            <a:lvl9pPr marL="17556480" marR="0" indent="-5080" algn="l" rtl="0">
              <a:spcBef>
                <a:spcPts val="0"/>
              </a:spcBef>
              <a:defRPr/>
            </a:lvl9pPr>
          </a:lstStyle>
          <a:p>
            <a:endParaRPr/>
          </a:p>
        </p:txBody>
      </p:sp>
      <p:sp>
        <p:nvSpPr>
          <p:cNvPr id="10" name="Shape 10"/>
          <p:cNvSpPr txBox="1">
            <a:spLocks noGrp="1"/>
          </p:cNvSpPr>
          <p:nvPr>
            <p:ph type="ftr" idx="11"/>
          </p:nvPr>
        </p:nvSpPr>
        <p:spPr>
          <a:xfrm>
            <a:off x="16459200" y="87783"/>
            <a:ext cx="19751040" cy="1580083"/>
          </a:xfrm>
          <a:prstGeom prst="rect">
            <a:avLst/>
          </a:prstGeom>
          <a:noFill/>
          <a:ln>
            <a:noFill/>
          </a:ln>
        </p:spPr>
        <p:txBody>
          <a:bodyPr lIns="91425" tIns="91425" rIns="91425" bIns="91425" anchor="ctr" anchorCtr="0"/>
          <a:lstStyle>
            <a:lvl1pPr marL="0" marR="0" indent="0" algn="ctr" rtl="0">
              <a:spcBef>
                <a:spcPts val="0"/>
              </a:spcBef>
              <a:defRPr/>
            </a:lvl1pPr>
            <a:lvl2pPr marL="2194560" marR="0" indent="-10160" algn="l" rtl="0">
              <a:spcBef>
                <a:spcPts val="0"/>
              </a:spcBef>
              <a:defRPr/>
            </a:lvl2pPr>
            <a:lvl3pPr marL="4389120" marR="0" indent="-7620" algn="l" rtl="0">
              <a:spcBef>
                <a:spcPts val="0"/>
              </a:spcBef>
              <a:defRPr/>
            </a:lvl3pPr>
            <a:lvl4pPr marL="6583680" marR="0" indent="-5080" algn="l" rtl="0">
              <a:spcBef>
                <a:spcPts val="0"/>
              </a:spcBef>
              <a:defRPr/>
            </a:lvl4pPr>
            <a:lvl5pPr marL="8778240" marR="0" indent="-2540" algn="l" rtl="0">
              <a:spcBef>
                <a:spcPts val="0"/>
              </a:spcBef>
              <a:defRPr/>
            </a:lvl5pPr>
            <a:lvl6pPr marL="10972800" marR="0" indent="0" algn="l" rtl="0">
              <a:spcBef>
                <a:spcPts val="0"/>
              </a:spcBef>
              <a:defRPr/>
            </a:lvl6pPr>
            <a:lvl7pPr marL="13167361" marR="0" indent="-10160" algn="l" rtl="0">
              <a:spcBef>
                <a:spcPts val="0"/>
              </a:spcBef>
              <a:defRPr/>
            </a:lvl7pPr>
            <a:lvl8pPr marL="15361920" marR="0" indent="-7619" algn="l" rtl="0">
              <a:spcBef>
                <a:spcPts val="0"/>
              </a:spcBef>
              <a:defRPr/>
            </a:lvl8pPr>
            <a:lvl9pPr marL="17556480" marR="0" indent="-5080" algn="l" rtl="0">
              <a:spcBef>
                <a:spcPts val="0"/>
              </a:spcBef>
              <a:defRPr/>
            </a:lvl9pPr>
          </a:lstStyle>
          <a:p>
            <a:endParaRPr/>
          </a:p>
        </p:txBody>
      </p:sp>
      <p:sp>
        <p:nvSpPr>
          <p:cNvPr id="11" name="Shape 11"/>
          <p:cNvSpPr txBox="1">
            <a:spLocks noGrp="1"/>
          </p:cNvSpPr>
          <p:nvPr>
            <p:ph type="sldNum" idx="12"/>
          </p:nvPr>
        </p:nvSpPr>
        <p:spPr>
          <a:xfrm>
            <a:off x="36576000" y="87783"/>
            <a:ext cx="5120639" cy="1580083"/>
          </a:xfrm>
          <a:prstGeom prst="rect">
            <a:avLst/>
          </a:prstGeom>
          <a:noFill/>
          <a:ln>
            <a:noFill/>
          </a:ln>
        </p:spPr>
        <p:txBody>
          <a:bodyPr lIns="438900" tIns="219450" rIns="438900" bIns="219450" anchor="ctr" anchorCtr="0">
            <a:noAutofit/>
          </a:bodyPr>
          <a:lstStyle>
            <a:lvl1pPr marL="0" marR="0" indent="0" algn="l" rtl="0">
              <a:spcBef>
                <a:spcPts val="0"/>
              </a:spcBef>
              <a:buNone/>
              <a:defRPr sz="6700" b="1" i="0" u="none" strike="noStrike" cap="none" baseline="0">
                <a:solidFill>
                  <a:srgbClr val="FFFFFF"/>
                </a:solidFill>
                <a:latin typeface="Arial"/>
                <a:ea typeface="Arial"/>
                <a:cs typeface="Arial"/>
                <a:sym typeface="Arial"/>
              </a:defRPr>
            </a:lvl1pPr>
          </a:lstStyle>
          <a:p>
            <a:pPr marL="0" lvl="0" indent="0">
              <a:spcBef>
                <a:spcPts val="0"/>
              </a:spcBef>
              <a:buSzPct val="25000"/>
              <a:buNone/>
            </a:pPr>
            <a:fld id="{00000000-1234-1234-1234-123412341234}" type="slidenum">
              <a:rPr lang="en-US"/>
              <a:t>‹#›</a:t>
            </a:fld>
            <a:endParaRPr lang="en-US"/>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4" Type="http://schemas.openxmlformats.org/officeDocument/2006/relationships/image" Target="../media/image2.png"/><Relationship Id="rId5" Type="http://schemas.openxmlformats.org/officeDocument/2006/relationships/image" Target="../media/image3.jpg"/><Relationship Id="rId6" Type="http://schemas.openxmlformats.org/officeDocument/2006/relationships/image" Target="../media/image4.png"/><Relationship Id="rId7" Type="http://schemas.openxmlformats.org/officeDocument/2006/relationships/image" Target="../media/image5.JP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Shape 85"/>
          <p:cNvSpPr/>
          <p:nvPr/>
        </p:nvSpPr>
        <p:spPr>
          <a:xfrm>
            <a:off x="0" y="28956000"/>
            <a:ext cx="43891199" cy="3962399"/>
          </a:xfrm>
          <a:prstGeom prst="rect">
            <a:avLst/>
          </a:prstGeom>
          <a:solidFill>
            <a:schemeClr val="dk1"/>
          </a:solidFill>
          <a:ln w="26425" cap="flat" cmpd="sng">
            <a:solidFill>
              <a:srgbClr val="6B7670"/>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8700" b="0" i="0" u="none" strike="noStrike" cap="none" baseline="0">
              <a:solidFill>
                <a:schemeClr val="lt1"/>
              </a:solidFill>
              <a:latin typeface="Arial"/>
              <a:ea typeface="Arial"/>
              <a:cs typeface="Arial"/>
              <a:sym typeface="Arial"/>
            </a:endParaRPr>
          </a:p>
        </p:txBody>
      </p:sp>
      <p:pic>
        <p:nvPicPr>
          <p:cNvPr id="86" name="Shape 86"/>
          <p:cNvPicPr preferRelativeResize="0"/>
          <p:nvPr/>
        </p:nvPicPr>
        <p:blipFill rotWithShape="1">
          <a:blip r:embed="rId3">
            <a:alphaModFix/>
          </a:blip>
          <a:srcRect/>
          <a:stretch/>
        </p:blipFill>
        <p:spPr>
          <a:xfrm>
            <a:off x="36576000" y="29596556"/>
            <a:ext cx="6008914" cy="2464594"/>
          </a:xfrm>
          <a:prstGeom prst="rect">
            <a:avLst/>
          </a:prstGeom>
          <a:noFill/>
          <a:ln>
            <a:noFill/>
          </a:ln>
        </p:spPr>
      </p:pic>
      <p:sp>
        <p:nvSpPr>
          <p:cNvPr id="87" name="Shape 87"/>
          <p:cNvSpPr txBox="1"/>
          <p:nvPr/>
        </p:nvSpPr>
        <p:spPr>
          <a:xfrm>
            <a:off x="914400" y="3962400"/>
            <a:ext cx="10058399" cy="23083248"/>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6000" b="1" i="0" u="sng" strike="noStrike" cap="none" baseline="0" dirty="0">
                <a:solidFill>
                  <a:schemeClr val="dk1"/>
                </a:solidFill>
                <a:latin typeface="Domine"/>
                <a:ea typeface="Domine"/>
                <a:cs typeface="Domine"/>
                <a:sym typeface="Domine"/>
              </a:rPr>
              <a:t>Project and Motivation</a:t>
            </a:r>
          </a:p>
          <a:p>
            <a:pPr marL="0" marR="0" lvl="0" indent="0" algn="ctr" rtl="0">
              <a:spcBef>
                <a:spcPts val="0"/>
              </a:spcBef>
              <a:buNone/>
            </a:pPr>
            <a:endParaRPr sz="1800" b="1" i="0" u="sng" strike="noStrike" cap="none" baseline="0" dirty="0">
              <a:solidFill>
                <a:schemeClr val="dk1"/>
              </a:solidFill>
              <a:latin typeface="Arial"/>
              <a:ea typeface="Arial"/>
              <a:cs typeface="Arial"/>
              <a:sym typeface="Arial"/>
            </a:endParaRPr>
          </a:p>
          <a:p>
            <a:pPr lvl="0" algn="just" rtl="0">
              <a:spcBef>
                <a:spcPts val="0"/>
              </a:spcBef>
              <a:buClr>
                <a:srgbClr val="000000"/>
              </a:buClr>
              <a:buSzPct val="25000"/>
              <a:buFont typeface="Arial"/>
              <a:buNone/>
            </a:pPr>
            <a:r>
              <a:rPr lang="en-US" sz="3200" dirty="0">
                <a:solidFill>
                  <a:schemeClr val="dk1"/>
                </a:solidFill>
                <a:latin typeface="Domine"/>
                <a:ea typeface="Domine"/>
                <a:cs typeface="Domine"/>
                <a:sym typeface="Domine"/>
              </a:rPr>
              <a:t>  The purpose of this project is to create a faster, cost-effective alternative to current metal casting processes. The project goal is to create a 3D metal printer that is capable of quickly creating metal components at a lower cost. Our objective is proof-of-concept for future exploration, creating highly precise parts is beyond the scope of this project. </a:t>
            </a:r>
          </a:p>
          <a:p>
            <a:pPr lvl="0" algn="just" rtl="0">
              <a:spcBef>
                <a:spcPts val="0"/>
              </a:spcBef>
              <a:buClr>
                <a:srgbClr val="000000"/>
              </a:buClr>
              <a:buFont typeface="Arial"/>
              <a:buNone/>
            </a:pPr>
            <a:endParaRPr dirty="0">
              <a:solidFill>
                <a:schemeClr val="dk1"/>
              </a:solidFill>
              <a:latin typeface="Domine"/>
              <a:ea typeface="Domine"/>
              <a:cs typeface="Domine"/>
              <a:sym typeface="Domine"/>
            </a:endParaRPr>
          </a:p>
          <a:p>
            <a:pPr lvl="0" algn="just" rtl="0">
              <a:spcBef>
                <a:spcPts val="0"/>
              </a:spcBef>
              <a:buClr>
                <a:srgbClr val="000000"/>
              </a:buClr>
              <a:buSzPct val="25000"/>
              <a:buFont typeface="Arial"/>
              <a:buNone/>
            </a:pPr>
            <a:r>
              <a:rPr lang="en-US" sz="3200" dirty="0">
                <a:solidFill>
                  <a:schemeClr val="dk1"/>
                </a:solidFill>
                <a:latin typeface="Domine"/>
                <a:ea typeface="Domine"/>
                <a:cs typeface="Domine"/>
                <a:sym typeface="Domine"/>
              </a:rPr>
              <a:t>   A Metal Inert Gas (MIG) welder is combined with a Computer Numerical Control (CNC) machine more typically used for computer-aided machining of metal parts, as seen in Figure 1. Welding wire is fed through the nozzle of the MIG welder, creating the weld pool. The CNC is programmed to precisely position the MIG for accurate deposition (“printing”). Building upon previous layers of deposition, a 3D object will be printed.</a:t>
            </a:r>
          </a:p>
          <a:p>
            <a:pPr marL="0" marR="0" lvl="0" indent="0" algn="just" rtl="0">
              <a:spcBef>
                <a:spcPts val="0"/>
              </a:spcBef>
              <a:buNone/>
            </a:pPr>
            <a:endParaRPr sz="4400" b="0" i="0" u="none" strike="noStrike" cap="none" baseline="0" dirty="0">
              <a:solidFill>
                <a:schemeClr val="dk1"/>
              </a:solidFill>
              <a:latin typeface="Arial"/>
              <a:ea typeface="Arial"/>
              <a:cs typeface="Arial"/>
              <a:sym typeface="Arial"/>
            </a:endParaRPr>
          </a:p>
          <a:p>
            <a:pPr marL="0" marR="0" lvl="0" indent="0" algn="just" rtl="0">
              <a:spcBef>
                <a:spcPts val="0"/>
              </a:spcBef>
              <a:buNone/>
            </a:pPr>
            <a:endParaRPr sz="4400" b="0" i="0" u="none" strike="noStrike" cap="none" baseline="0" dirty="0">
              <a:solidFill>
                <a:schemeClr val="dk1"/>
              </a:solidFill>
              <a:latin typeface="Arial"/>
              <a:ea typeface="Arial"/>
              <a:cs typeface="Arial"/>
              <a:sym typeface="Arial"/>
            </a:endParaRPr>
          </a:p>
          <a:p>
            <a:pPr marL="0" marR="0" lvl="0" indent="0" algn="just" rtl="0">
              <a:spcBef>
                <a:spcPts val="0"/>
              </a:spcBef>
              <a:buNone/>
            </a:pPr>
            <a:endParaRPr sz="4400" b="0" i="0" u="none" strike="noStrike" cap="none" baseline="0" dirty="0">
              <a:solidFill>
                <a:schemeClr val="dk1"/>
              </a:solidFill>
              <a:latin typeface="Arial"/>
              <a:ea typeface="Arial"/>
              <a:cs typeface="Arial"/>
              <a:sym typeface="Arial"/>
            </a:endParaRPr>
          </a:p>
          <a:p>
            <a:pPr marL="0" marR="0" lvl="0" indent="0" algn="just" rtl="0">
              <a:spcBef>
                <a:spcPts val="0"/>
              </a:spcBef>
              <a:buNone/>
            </a:pPr>
            <a:endParaRPr sz="4400" b="0" i="0" u="none" strike="noStrike" cap="none" baseline="0" dirty="0">
              <a:solidFill>
                <a:schemeClr val="dk1"/>
              </a:solidFill>
              <a:latin typeface="Arial"/>
              <a:ea typeface="Arial"/>
              <a:cs typeface="Arial"/>
              <a:sym typeface="Arial"/>
            </a:endParaRPr>
          </a:p>
          <a:p>
            <a:pPr marL="0" marR="0" lvl="0" indent="0" algn="just" rtl="0">
              <a:spcBef>
                <a:spcPts val="0"/>
              </a:spcBef>
              <a:buNone/>
            </a:pPr>
            <a:endParaRPr sz="4400" b="0" i="0" u="none" strike="noStrike" cap="none" baseline="0" dirty="0">
              <a:solidFill>
                <a:schemeClr val="dk1"/>
              </a:solidFill>
              <a:latin typeface="Arial"/>
              <a:ea typeface="Arial"/>
              <a:cs typeface="Arial"/>
              <a:sym typeface="Arial"/>
            </a:endParaRPr>
          </a:p>
          <a:p>
            <a:pPr marL="0" marR="0" lvl="0" indent="0" algn="just" rtl="0">
              <a:spcBef>
                <a:spcPts val="0"/>
              </a:spcBef>
              <a:buNone/>
            </a:pPr>
            <a:endParaRPr sz="4400" b="0" i="0" u="none" strike="noStrike" cap="none" baseline="0" dirty="0">
              <a:solidFill>
                <a:schemeClr val="dk1"/>
              </a:solidFill>
              <a:latin typeface="Arial"/>
              <a:ea typeface="Arial"/>
              <a:cs typeface="Arial"/>
              <a:sym typeface="Arial"/>
            </a:endParaRPr>
          </a:p>
          <a:p>
            <a:pPr marL="0" marR="0" lvl="0" indent="0" algn="just" rtl="0">
              <a:spcBef>
                <a:spcPts val="0"/>
              </a:spcBef>
              <a:buNone/>
            </a:pPr>
            <a:endParaRPr sz="4400" b="0" i="0" u="none" strike="noStrike" cap="none" baseline="0" dirty="0">
              <a:solidFill>
                <a:schemeClr val="dk1"/>
              </a:solidFill>
              <a:latin typeface="Arial"/>
              <a:ea typeface="Arial"/>
              <a:cs typeface="Arial"/>
              <a:sym typeface="Arial"/>
            </a:endParaRPr>
          </a:p>
          <a:p>
            <a:pPr marL="0" marR="0" lvl="0" indent="0" algn="just" rtl="0">
              <a:spcBef>
                <a:spcPts val="0"/>
              </a:spcBef>
              <a:buNone/>
            </a:pPr>
            <a:endParaRPr sz="4400" b="0" i="0" u="none" strike="noStrike" cap="none" baseline="0" dirty="0">
              <a:solidFill>
                <a:schemeClr val="dk1"/>
              </a:solidFill>
              <a:latin typeface="Arial"/>
              <a:ea typeface="Arial"/>
              <a:cs typeface="Arial"/>
              <a:sym typeface="Arial"/>
            </a:endParaRPr>
          </a:p>
          <a:p>
            <a:pPr marL="0" marR="0" lvl="0" indent="0" algn="just" rtl="0">
              <a:spcBef>
                <a:spcPts val="0"/>
              </a:spcBef>
              <a:buNone/>
            </a:pPr>
            <a:endParaRPr sz="4400" b="0" i="0" u="none" strike="noStrike" cap="none" baseline="0" dirty="0">
              <a:solidFill>
                <a:schemeClr val="dk1"/>
              </a:solidFill>
              <a:latin typeface="Arial"/>
              <a:ea typeface="Arial"/>
              <a:cs typeface="Arial"/>
              <a:sym typeface="Arial"/>
            </a:endParaRPr>
          </a:p>
          <a:p>
            <a:pPr marL="0" marR="0" lvl="0" indent="0" algn="just" rtl="0">
              <a:spcBef>
                <a:spcPts val="0"/>
              </a:spcBef>
              <a:buNone/>
            </a:pPr>
            <a:endParaRPr sz="4400" b="0" i="0" u="none" strike="noStrike" cap="none" baseline="0" dirty="0">
              <a:solidFill>
                <a:schemeClr val="dk1"/>
              </a:solidFill>
              <a:latin typeface="Arial"/>
              <a:ea typeface="Arial"/>
              <a:cs typeface="Arial"/>
              <a:sym typeface="Arial"/>
            </a:endParaRPr>
          </a:p>
          <a:p>
            <a:pPr marL="0" marR="0" lvl="0" indent="0" algn="just" rtl="0">
              <a:spcBef>
                <a:spcPts val="0"/>
              </a:spcBef>
              <a:buNone/>
            </a:pPr>
            <a:endParaRPr sz="4400" b="0" i="0" u="none" strike="noStrike" cap="none" baseline="0" dirty="0">
              <a:solidFill>
                <a:schemeClr val="dk1"/>
              </a:solidFill>
              <a:latin typeface="Arial"/>
              <a:ea typeface="Arial"/>
              <a:cs typeface="Arial"/>
              <a:sym typeface="Arial"/>
            </a:endParaRPr>
          </a:p>
          <a:p>
            <a:pPr marL="0" marR="0" lvl="0" indent="0" algn="just" rtl="0">
              <a:spcBef>
                <a:spcPts val="0"/>
              </a:spcBef>
              <a:buNone/>
            </a:pPr>
            <a:endParaRPr sz="4400" b="0" i="0" u="none" strike="noStrike" cap="none" baseline="0" dirty="0">
              <a:solidFill>
                <a:schemeClr val="dk1"/>
              </a:solidFill>
              <a:latin typeface="Arial"/>
              <a:ea typeface="Arial"/>
              <a:cs typeface="Arial"/>
              <a:sym typeface="Arial"/>
            </a:endParaRPr>
          </a:p>
          <a:p>
            <a:pPr marL="0" marR="0" lvl="0" indent="0" algn="just" rtl="0">
              <a:spcBef>
                <a:spcPts val="0"/>
              </a:spcBef>
              <a:buNone/>
            </a:pPr>
            <a:endParaRPr sz="4400" b="0" i="0" u="none" strike="noStrike" cap="none" baseline="0" dirty="0">
              <a:solidFill>
                <a:schemeClr val="dk1"/>
              </a:solidFill>
              <a:latin typeface="Arial"/>
              <a:ea typeface="Arial"/>
              <a:cs typeface="Arial"/>
              <a:sym typeface="Arial"/>
            </a:endParaRPr>
          </a:p>
          <a:p>
            <a:pPr marL="0" marR="0" lvl="0" indent="0" algn="ctr" rtl="0">
              <a:spcBef>
                <a:spcPts val="0"/>
              </a:spcBef>
              <a:buNone/>
            </a:pPr>
            <a:endParaRPr sz="5400" b="1" i="0" u="sng" strike="noStrike" cap="none" baseline="0" dirty="0">
              <a:solidFill>
                <a:schemeClr val="dk1"/>
              </a:solidFill>
              <a:latin typeface="Domine"/>
              <a:ea typeface="Domine"/>
              <a:cs typeface="Domine"/>
              <a:sym typeface="Domine"/>
            </a:endParaRPr>
          </a:p>
          <a:p>
            <a:pPr marL="0" marR="0" lvl="0" indent="0" algn="ctr" rtl="0">
              <a:spcBef>
                <a:spcPts val="0"/>
              </a:spcBef>
              <a:buSzPct val="25000"/>
              <a:buNone/>
            </a:pPr>
            <a:r>
              <a:rPr lang="en-US" sz="5400" b="1" i="0" u="sng" strike="noStrike" cap="none" baseline="0" dirty="0">
                <a:solidFill>
                  <a:schemeClr val="dk1"/>
                </a:solidFill>
                <a:latin typeface="Domine"/>
                <a:ea typeface="Domine"/>
                <a:cs typeface="Domine"/>
                <a:sym typeface="Domine"/>
              </a:rPr>
              <a:t>Goals</a:t>
            </a:r>
          </a:p>
          <a:p>
            <a:pPr marL="457200" marR="0" lvl="0" indent="-457200" algn="just" rtl="0">
              <a:spcBef>
                <a:spcPts val="1800"/>
              </a:spcBef>
              <a:buClr>
                <a:schemeClr val="dk1"/>
              </a:buClr>
              <a:buSzPct val="100000"/>
              <a:buFont typeface="Arial"/>
              <a:buChar char="•"/>
            </a:pPr>
            <a:r>
              <a:rPr lang="en-US" sz="3200" b="0" i="0" u="none" strike="noStrike" cap="none" baseline="0" dirty="0">
                <a:solidFill>
                  <a:schemeClr val="dk1"/>
                </a:solidFill>
                <a:latin typeface="Domine"/>
                <a:ea typeface="Domine"/>
                <a:cs typeface="Domine"/>
                <a:sym typeface="Domine"/>
              </a:rPr>
              <a:t>Interface the MIG welder with CNC machine.</a:t>
            </a:r>
          </a:p>
          <a:p>
            <a:pPr marL="457200" marR="0" lvl="0" indent="-457200" algn="just" rtl="0">
              <a:spcBef>
                <a:spcPts val="1800"/>
              </a:spcBef>
              <a:buClr>
                <a:schemeClr val="dk1"/>
              </a:buClr>
              <a:buSzPct val="100000"/>
              <a:buFont typeface="Arial"/>
              <a:buChar char="•"/>
            </a:pPr>
            <a:r>
              <a:rPr lang="en-US" sz="3200" b="0" i="0" u="none" strike="noStrike" cap="none" baseline="0" dirty="0">
                <a:solidFill>
                  <a:schemeClr val="dk1"/>
                </a:solidFill>
                <a:latin typeface="Domine"/>
                <a:ea typeface="Domine"/>
                <a:cs typeface="Domine"/>
                <a:sym typeface="Domine"/>
              </a:rPr>
              <a:t>Determine quality of deposition based on temperature and current.</a:t>
            </a:r>
          </a:p>
          <a:p>
            <a:pPr marL="457200" marR="0" lvl="0" indent="-457200" algn="just" rtl="0">
              <a:spcBef>
                <a:spcPts val="1800"/>
              </a:spcBef>
              <a:buClr>
                <a:schemeClr val="dk1"/>
              </a:buClr>
              <a:buSzPct val="100000"/>
              <a:buFont typeface="Arial"/>
              <a:buChar char="•"/>
            </a:pPr>
            <a:r>
              <a:rPr lang="en-US" sz="3200" b="0" i="0" u="none" strike="noStrike" cap="none" baseline="0" dirty="0">
                <a:solidFill>
                  <a:schemeClr val="dk1"/>
                </a:solidFill>
                <a:latin typeface="Domine"/>
                <a:ea typeface="Domine"/>
                <a:cs typeface="Domine"/>
                <a:sym typeface="Domine"/>
              </a:rPr>
              <a:t>Control the MIG welder based on quality of deposition.</a:t>
            </a:r>
          </a:p>
          <a:p>
            <a:pPr marL="457200" marR="0" lvl="0" indent="-457200" algn="just" rtl="0">
              <a:spcBef>
                <a:spcPts val="1800"/>
              </a:spcBef>
              <a:buClr>
                <a:schemeClr val="dk1"/>
              </a:buClr>
              <a:buSzPct val="100000"/>
              <a:buFont typeface="Arial"/>
              <a:buChar char="•"/>
            </a:pPr>
            <a:r>
              <a:rPr lang="en-US" sz="3200" b="0" i="0" u="none" strike="noStrike" cap="none" baseline="0" dirty="0">
                <a:solidFill>
                  <a:schemeClr val="dk1"/>
                </a:solidFill>
                <a:latin typeface="Domine"/>
                <a:ea typeface="Domine"/>
                <a:cs typeface="Domine"/>
                <a:sym typeface="Domine"/>
              </a:rPr>
              <a:t>Allow for future expandability</a:t>
            </a:r>
          </a:p>
        </p:txBody>
      </p:sp>
      <p:sp>
        <p:nvSpPr>
          <p:cNvPr id="88" name="Shape 88"/>
          <p:cNvSpPr txBox="1"/>
          <p:nvPr/>
        </p:nvSpPr>
        <p:spPr>
          <a:xfrm>
            <a:off x="11353800" y="3962400"/>
            <a:ext cx="21183600" cy="326243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6000" b="1" i="0" u="sng" strike="noStrike" cap="none" baseline="0">
                <a:solidFill>
                  <a:schemeClr val="dk1"/>
                </a:solidFill>
                <a:latin typeface="Domine"/>
                <a:ea typeface="Domine"/>
                <a:cs typeface="Domine"/>
                <a:sym typeface="Domine"/>
              </a:rPr>
              <a:t>Control System</a:t>
            </a:r>
          </a:p>
          <a:p>
            <a:pPr marL="0" marR="0" lvl="0" indent="0" algn="ctr" rtl="0">
              <a:spcBef>
                <a:spcPts val="0"/>
              </a:spcBef>
              <a:buNone/>
            </a:pPr>
            <a:endParaRPr sz="1800" b="1" i="0" u="sng" strike="noStrike" cap="none" baseline="0">
              <a:solidFill>
                <a:schemeClr val="dk1"/>
              </a:solidFill>
              <a:latin typeface="Domine"/>
              <a:ea typeface="Domine"/>
              <a:cs typeface="Domine"/>
              <a:sym typeface="Domine"/>
            </a:endParaRPr>
          </a:p>
          <a:p>
            <a:pPr marL="0" marR="0" lvl="0" indent="0" algn="l" rtl="0">
              <a:spcBef>
                <a:spcPts val="0"/>
              </a:spcBef>
              <a:buSzPct val="25000"/>
              <a:buNone/>
            </a:pPr>
            <a:r>
              <a:rPr lang="en-US" sz="3200" b="0" i="0" u="none" strike="noStrike" cap="none" baseline="0">
                <a:solidFill>
                  <a:schemeClr val="dk1"/>
                </a:solidFill>
                <a:latin typeface="Domine"/>
                <a:ea typeface="Domine"/>
                <a:cs typeface="Domine"/>
                <a:sym typeface="Domine"/>
              </a:rPr>
              <a:t> Control of the system is done using a PCI Express DAQ board from Sensoray CO Inc. The controller receives inputs from 4 sensors that monitor the deposition. Based on these inputs, the controller will adjust wire feed speed to ensure a quality deposition. If at any point an error occurs, the system will pause and wait for corrections to be made.</a:t>
            </a:r>
          </a:p>
        </p:txBody>
      </p:sp>
      <p:sp>
        <p:nvSpPr>
          <p:cNvPr id="89" name="Shape 89"/>
          <p:cNvSpPr txBox="1"/>
          <p:nvPr/>
        </p:nvSpPr>
        <p:spPr>
          <a:xfrm>
            <a:off x="32918400" y="3962400"/>
            <a:ext cx="10058399" cy="18689735"/>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6000" b="1" i="0" u="sng" strike="noStrike" cap="none" baseline="0" dirty="0">
                <a:solidFill>
                  <a:schemeClr val="dk1"/>
                </a:solidFill>
                <a:latin typeface="Domine"/>
                <a:ea typeface="Domine"/>
                <a:cs typeface="Domine"/>
                <a:sym typeface="Domine"/>
              </a:rPr>
              <a:t>Project Outcomes</a:t>
            </a:r>
          </a:p>
          <a:p>
            <a:pPr marL="0" marR="0" lvl="0" indent="0" algn="ctr" rtl="0">
              <a:spcBef>
                <a:spcPts val="0"/>
              </a:spcBef>
              <a:buNone/>
            </a:pPr>
            <a:endParaRPr sz="2800" b="1" i="0" u="sng" strike="noStrike" cap="none" baseline="0" dirty="0">
              <a:solidFill>
                <a:schemeClr val="dk1"/>
              </a:solidFill>
              <a:latin typeface="Domine"/>
              <a:ea typeface="Domine"/>
              <a:cs typeface="Domine"/>
              <a:sym typeface="Domine"/>
            </a:endParaRPr>
          </a:p>
          <a:p>
            <a:pPr marL="0" marR="0" lvl="0" indent="0" algn="ctr" rtl="0">
              <a:spcBef>
                <a:spcPts val="0"/>
              </a:spcBef>
              <a:buNone/>
            </a:pPr>
            <a:endParaRPr sz="6000" b="1" i="0" u="sng" strike="noStrike" cap="none" baseline="0" dirty="0">
              <a:solidFill>
                <a:schemeClr val="dk1"/>
              </a:solidFill>
              <a:latin typeface="Domine"/>
              <a:ea typeface="Domine"/>
              <a:cs typeface="Domine"/>
              <a:sym typeface="Domine"/>
            </a:endParaRPr>
          </a:p>
          <a:p>
            <a:pPr marL="0" marR="0" lvl="0" indent="0" algn="ctr" rtl="0">
              <a:spcBef>
                <a:spcPts val="0"/>
              </a:spcBef>
              <a:buNone/>
            </a:pPr>
            <a:endParaRPr sz="6000" b="1" i="0" u="sng" strike="noStrike" cap="none" baseline="0" dirty="0">
              <a:solidFill>
                <a:schemeClr val="dk1"/>
              </a:solidFill>
              <a:latin typeface="Domine"/>
              <a:ea typeface="Domine"/>
              <a:cs typeface="Domine"/>
              <a:sym typeface="Domine"/>
            </a:endParaRPr>
          </a:p>
          <a:p>
            <a:pPr marL="0" marR="0" lvl="0" indent="0" algn="ctr" rtl="0">
              <a:spcBef>
                <a:spcPts val="0"/>
              </a:spcBef>
              <a:buNone/>
            </a:pPr>
            <a:endParaRPr sz="6000" b="1" i="0" u="sng" strike="noStrike" cap="none" baseline="0" dirty="0">
              <a:solidFill>
                <a:schemeClr val="dk1"/>
              </a:solidFill>
              <a:latin typeface="Domine"/>
              <a:ea typeface="Domine"/>
              <a:cs typeface="Domine"/>
              <a:sym typeface="Domine"/>
            </a:endParaRPr>
          </a:p>
          <a:p>
            <a:pPr marL="0" marR="0" lvl="0" indent="0" algn="ctr" rtl="0">
              <a:spcBef>
                <a:spcPts val="0"/>
              </a:spcBef>
              <a:buNone/>
            </a:pPr>
            <a:endParaRPr sz="6000" b="1" i="0" u="sng" strike="noStrike" cap="none" baseline="0" dirty="0">
              <a:solidFill>
                <a:schemeClr val="dk1"/>
              </a:solidFill>
              <a:latin typeface="Domine"/>
              <a:ea typeface="Domine"/>
              <a:cs typeface="Domine"/>
              <a:sym typeface="Domine"/>
            </a:endParaRPr>
          </a:p>
          <a:p>
            <a:pPr marL="0" marR="0" lvl="0" indent="0" algn="ctr" rtl="0">
              <a:spcBef>
                <a:spcPts val="0"/>
              </a:spcBef>
              <a:buNone/>
            </a:pPr>
            <a:endParaRPr sz="6000" b="1" i="0" u="sng" strike="noStrike" cap="none" baseline="0" dirty="0">
              <a:solidFill>
                <a:schemeClr val="dk1"/>
              </a:solidFill>
              <a:latin typeface="Domine"/>
              <a:ea typeface="Domine"/>
              <a:cs typeface="Domine"/>
              <a:sym typeface="Domine"/>
            </a:endParaRPr>
          </a:p>
          <a:p>
            <a:pPr marL="0" marR="0" lvl="0" indent="0" algn="ctr" rtl="0">
              <a:spcBef>
                <a:spcPts val="0"/>
              </a:spcBef>
              <a:buNone/>
            </a:pPr>
            <a:endParaRPr sz="6000" b="1" i="0" u="sng" strike="noStrike" cap="none" baseline="0" dirty="0">
              <a:solidFill>
                <a:schemeClr val="dk1"/>
              </a:solidFill>
              <a:latin typeface="Domine"/>
              <a:ea typeface="Domine"/>
              <a:cs typeface="Domine"/>
              <a:sym typeface="Domine"/>
            </a:endParaRPr>
          </a:p>
          <a:p>
            <a:pPr marL="0" marR="0" lvl="0" indent="0" algn="ctr" rtl="0">
              <a:spcBef>
                <a:spcPts val="0"/>
              </a:spcBef>
              <a:buNone/>
            </a:pPr>
            <a:endParaRPr sz="6000" b="1" i="0" u="sng" strike="noStrike" cap="none" baseline="0" dirty="0">
              <a:solidFill>
                <a:schemeClr val="dk1"/>
              </a:solidFill>
              <a:latin typeface="Domine"/>
              <a:ea typeface="Domine"/>
              <a:cs typeface="Domine"/>
              <a:sym typeface="Domine"/>
            </a:endParaRPr>
          </a:p>
          <a:p>
            <a:pPr marL="0" marR="0" lvl="0" indent="0" algn="ctr" rtl="0">
              <a:spcBef>
                <a:spcPts val="0"/>
              </a:spcBef>
              <a:buNone/>
            </a:pPr>
            <a:endParaRPr sz="6000" b="1" i="0" u="sng" strike="noStrike" cap="none" baseline="0" dirty="0">
              <a:solidFill>
                <a:schemeClr val="dk1"/>
              </a:solidFill>
              <a:latin typeface="Domine"/>
              <a:ea typeface="Domine"/>
              <a:cs typeface="Domine"/>
              <a:sym typeface="Domine"/>
            </a:endParaRPr>
          </a:p>
          <a:p>
            <a:pPr marL="0" marR="0" lvl="0" indent="0" algn="ctr" rtl="0">
              <a:spcBef>
                <a:spcPts val="0"/>
              </a:spcBef>
              <a:buNone/>
            </a:pPr>
            <a:endParaRPr sz="1800" b="0" i="0" u="none" strike="noStrike" cap="none" baseline="0" dirty="0">
              <a:solidFill>
                <a:schemeClr val="dk1"/>
              </a:solidFill>
              <a:latin typeface="Domine"/>
              <a:ea typeface="Domine"/>
              <a:cs typeface="Domine"/>
              <a:sym typeface="Domine"/>
            </a:endParaRPr>
          </a:p>
          <a:p>
            <a:pPr marL="0" marR="0" lvl="0" indent="0" algn="ctr" rtl="0">
              <a:spcBef>
                <a:spcPts val="0"/>
              </a:spcBef>
              <a:buNone/>
            </a:pPr>
            <a:endParaRPr sz="1800" b="0" i="0" u="none" strike="noStrike" cap="none" baseline="0" dirty="0">
              <a:solidFill>
                <a:schemeClr val="dk1"/>
              </a:solidFill>
              <a:latin typeface="Domine"/>
              <a:ea typeface="Domine"/>
              <a:cs typeface="Domine"/>
              <a:sym typeface="Domine"/>
            </a:endParaRPr>
          </a:p>
          <a:p>
            <a:pPr marL="0" marR="0" lvl="0" indent="0" algn="just" rtl="0">
              <a:spcBef>
                <a:spcPts val="0"/>
              </a:spcBef>
              <a:buSzPct val="25000"/>
              <a:buNone/>
            </a:pPr>
            <a:r>
              <a:rPr lang="en-US" sz="3200" b="0" i="0" u="none" strike="noStrike" cap="none" baseline="0" dirty="0">
                <a:solidFill>
                  <a:schemeClr val="dk1"/>
                </a:solidFill>
                <a:latin typeface="Domine"/>
                <a:ea typeface="Domine"/>
                <a:cs typeface="Domine"/>
                <a:sym typeface="Domine"/>
              </a:rPr>
              <a:t>The following outcomes were successfully completed:</a:t>
            </a:r>
          </a:p>
          <a:p>
            <a:pPr marL="0" marR="0" lvl="0" indent="0" algn="just" rtl="0">
              <a:spcBef>
                <a:spcPts val="0"/>
              </a:spcBef>
              <a:buNone/>
            </a:pPr>
            <a:endParaRPr sz="2400" b="0" i="0" u="none" strike="noStrike" cap="none" baseline="0" dirty="0">
              <a:solidFill>
                <a:schemeClr val="dk1"/>
              </a:solidFill>
              <a:latin typeface="Domine"/>
              <a:ea typeface="Domine"/>
              <a:cs typeface="Domine"/>
              <a:sym typeface="Domine"/>
            </a:endParaRPr>
          </a:p>
          <a:p>
            <a:pPr marL="571500" marR="0" lvl="0" indent="-571500" algn="just" rtl="0">
              <a:spcBef>
                <a:spcPts val="0"/>
              </a:spcBef>
              <a:buClr>
                <a:schemeClr val="dk1"/>
              </a:buClr>
              <a:buSzPct val="100000"/>
              <a:buFont typeface="Arial"/>
              <a:buChar char="•"/>
            </a:pPr>
            <a:r>
              <a:rPr lang="en-US" sz="3200" b="0" i="0" u="none" strike="noStrike" cap="none" baseline="0" dirty="0">
                <a:solidFill>
                  <a:schemeClr val="dk1"/>
                </a:solidFill>
                <a:latin typeface="Domine"/>
                <a:ea typeface="Domine"/>
                <a:cs typeface="Domine"/>
                <a:sym typeface="Domine"/>
              </a:rPr>
              <a:t>Selected a controller that minimized limitations of future expansion. </a:t>
            </a:r>
          </a:p>
          <a:p>
            <a:pPr marL="571500" marR="0" lvl="0" indent="-571500" algn="just" rtl="0">
              <a:spcBef>
                <a:spcPts val="0"/>
              </a:spcBef>
              <a:buClr>
                <a:schemeClr val="dk1"/>
              </a:buClr>
              <a:buSzPct val="100000"/>
              <a:buFont typeface="Arial"/>
              <a:buChar char="•"/>
            </a:pPr>
            <a:r>
              <a:rPr lang="en-US" sz="3200" b="0" i="0" u="none" strike="noStrike" cap="none" baseline="0" dirty="0">
                <a:solidFill>
                  <a:schemeClr val="dk1"/>
                </a:solidFill>
                <a:latin typeface="Domine"/>
                <a:ea typeface="Domine"/>
                <a:cs typeface="Domine"/>
                <a:sym typeface="Domine"/>
              </a:rPr>
              <a:t>Accurately measured speed of wire leaving the welder.</a:t>
            </a:r>
          </a:p>
          <a:p>
            <a:pPr marL="571500" marR="0" lvl="0" indent="-571500" algn="just" rtl="0">
              <a:spcBef>
                <a:spcPts val="0"/>
              </a:spcBef>
              <a:buClr>
                <a:schemeClr val="dk1"/>
              </a:buClr>
              <a:buSzPct val="100000"/>
              <a:buFont typeface="Arial"/>
              <a:buChar char="•"/>
            </a:pPr>
            <a:r>
              <a:rPr lang="en-US" sz="3200" b="0" i="0" u="none" strike="noStrike" cap="none" baseline="0" dirty="0">
                <a:solidFill>
                  <a:schemeClr val="dk1"/>
                </a:solidFill>
                <a:latin typeface="Domine"/>
                <a:ea typeface="Domine"/>
                <a:cs typeface="Domine"/>
                <a:sym typeface="Domine"/>
              </a:rPr>
              <a:t>Created a system that dynamically calculates and controls the wire feed rate.</a:t>
            </a:r>
          </a:p>
          <a:p>
            <a:pPr marL="571500" marR="0" lvl="0" indent="-571500" algn="just" rtl="0">
              <a:spcBef>
                <a:spcPts val="0"/>
              </a:spcBef>
              <a:buClr>
                <a:schemeClr val="dk1"/>
              </a:buClr>
              <a:buSzPct val="100000"/>
              <a:buFont typeface="Arial"/>
              <a:buChar char="•"/>
            </a:pPr>
            <a:r>
              <a:rPr lang="en-US" sz="3200" b="0" i="0" u="none" strike="noStrike" cap="none" baseline="0" dirty="0">
                <a:solidFill>
                  <a:schemeClr val="dk1"/>
                </a:solidFill>
                <a:latin typeface="Domine"/>
                <a:ea typeface="Domine"/>
                <a:cs typeface="Domine"/>
                <a:sym typeface="Domine"/>
              </a:rPr>
              <a:t>Determined welder settings in correlation with CNC settings to achieve a quality weld.</a:t>
            </a:r>
          </a:p>
          <a:p>
            <a:pPr marL="571500" marR="0" lvl="0" indent="-571500" algn="just" rtl="0">
              <a:spcBef>
                <a:spcPts val="0"/>
              </a:spcBef>
              <a:buClr>
                <a:schemeClr val="dk1"/>
              </a:buClr>
              <a:buSzPct val="100000"/>
              <a:buFont typeface="Arial"/>
              <a:buChar char="•"/>
            </a:pPr>
            <a:r>
              <a:rPr lang="en-US" sz="3200" b="0" i="0" u="none" strike="noStrike" cap="none" baseline="0" dirty="0">
                <a:solidFill>
                  <a:schemeClr val="dk1"/>
                </a:solidFill>
                <a:latin typeface="Domine"/>
                <a:ea typeface="Domine"/>
                <a:cs typeface="Domine"/>
                <a:sym typeface="Domine"/>
              </a:rPr>
              <a:t>Created a homing and calibration procedure for the welder settings.</a:t>
            </a:r>
          </a:p>
          <a:p>
            <a:pPr marL="571500" marR="0" lvl="0" indent="-571500" algn="just" rtl="0">
              <a:spcBef>
                <a:spcPts val="0"/>
              </a:spcBef>
              <a:buClr>
                <a:schemeClr val="dk1"/>
              </a:buClr>
              <a:buSzPct val="100000"/>
              <a:buFont typeface="Arial"/>
              <a:buChar char="•"/>
            </a:pPr>
            <a:r>
              <a:rPr lang="en-US" sz="3200" b="0" i="0" u="none" strike="noStrike" cap="none" baseline="0" dirty="0">
                <a:solidFill>
                  <a:schemeClr val="dk1"/>
                </a:solidFill>
                <a:latin typeface="Domine"/>
                <a:ea typeface="Domine"/>
                <a:cs typeface="Domine"/>
                <a:sym typeface="Domine"/>
              </a:rPr>
              <a:t>Controlled the temperature of the plate being welded to via feedback from the temperature sensor.</a:t>
            </a:r>
          </a:p>
          <a:p>
            <a:pPr marL="571500" marR="0" lvl="0" indent="-368300" algn="just" rtl="0">
              <a:spcBef>
                <a:spcPts val="0"/>
              </a:spcBef>
              <a:buClr>
                <a:schemeClr val="dk1"/>
              </a:buClr>
              <a:buFont typeface="Arial"/>
              <a:buNone/>
            </a:pPr>
            <a:endParaRPr sz="3200" b="0" i="0" u="none" strike="noStrike" cap="none" baseline="0" dirty="0">
              <a:solidFill>
                <a:schemeClr val="dk1"/>
              </a:solidFill>
              <a:latin typeface="Arial"/>
              <a:ea typeface="Arial"/>
              <a:cs typeface="Arial"/>
              <a:sym typeface="Arial"/>
            </a:endParaRPr>
          </a:p>
          <a:p>
            <a:pPr marL="571500" marR="0" lvl="0" indent="-457200" algn="just" rtl="0">
              <a:spcBef>
                <a:spcPts val="0"/>
              </a:spcBef>
              <a:buClr>
                <a:schemeClr val="dk1"/>
              </a:buClr>
              <a:buFont typeface="Arial"/>
              <a:buNone/>
            </a:pPr>
            <a:endParaRPr sz="1800" b="0" i="0" u="none" strike="noStrike" cap="none" baseline="0" dirty="0">
              <a:solidFill>
                <a:schemeClr val="dk1"/>
              </a:solidFill>
              <a:latin typeface="Arial"/>
              <a:ea typeface="Arial"/>
              <a:cs typeface="Arial"/>
              <a:sym typeface="Arial"/>
            </a:endParaRPr>
          </a:p>
          <a:p>
            <a:pPr marL="571500" marR="0" lvl="0" indent="-368300" algn="just" rtl="0">
              <a:spcBef>
                <a:spcPts val="0"/>
              </a:spcBef>
              <a:buClr>
                <a:schemeClr val="dk1"/>
              </a:buClr>
              <a:buFont typeface="Arial"/>
              <a:buNone/>
            </a:pPr>
            <a:endParaRPr sz="3200" b="0" i="0" u="none" strike="noStrike" cap="none" baseline="0" dirty="0">
              <a:solidFill>
                <a:schemeClr val="dk1"/>
              </a:solidFill>
              <a:latin typeface="Arial"/>
              <a:ea typeface="Arial"/>
              <a:cs typeface="Arial"/>
              <a:sym typeface="Arial"/>
            </a:endParaRPr>
          </a:p>
        </p:txBody>
      </p:sp>
      <p:sp>
        <p:nvSpPr>
          <p:cNvPr id="90" name="Shape 90"/>
          <p:cNvSpPr txBox="1"/>
          <p:nvPr/>
        </p:nvSpPr>
        <p:spPr>
          <a:xfrm>
            <a:off x="1502228" y="29994690"/>
            <a:ext cx="30044571" cy="1413391"/>
          </a:xfrm>
          <a:prstGeom prst="rect">
            <a:avLst/>
          </a:prstGeom>
          <a:noFill/>
          <a:ln>
            <a:noFill/>
          </a:ln>
        </p:spPr>
        <p:txBody>
          <a:bodyPr lIns="73825" tIns="36900" rIns="73825" bIns="36900" anchor="t" anchorCtr="0">
            <a:noAutofit/>
          </a:bodyPr>
          <a:lstStyle/>
          <a:p>
            <a:pPr marL="0" marR="0" lvl="0" indent="0" algn="l" rtl="0">
              <a:spcBef>
                <a:spcPts val="0"/>
              </a:spcBef>
              <a:buSzPct val="25000"/>
              <a:buNone/>
            </a:pPr>
            <a:r>
              <a:rPr lang="en-US" sz="8700" b="0" i="0" u="none" strike="noStrike" cap="none" baseline="0">
                <a:solidFill>
                  <a:schemeClr val="lt1"/>
                </a:solidFill>
                <a:latin typeface="Arial"/>
                <a:ea typeface="Arial"/>
                <a:cs typeface="Arial"/>
                <a:sym typeface="Arial"/>
              </a:rPr>
              <a:t>Department of Electrical and Computer Engineering</a:t>
            </a:r>
          </a:p>
        </p:txBody>
      </p:sp>
      <p:sp>
        <p:nvSpPr>
          <p:cNvPr id="91" name="Shape 91"/>
          <p:cNvSpPr/>
          <p:nvPr/>
        </p:nvSpPr>
        <p:spPr>
          <a:xfrm>
            <a:off x="0" y="685800"/>
            <a:ext cx="43891199" cy="2666999"/>
          </a:xfrm>
          <a:prstGeom prst="rect">
            <a:avLst/>
          </a:prstGeom>
          <a:solidFill>
            <a:schemeClr val="accent1"/>
          </a:solidFill>
          <a:ln w="9525" cap="flat" cmpd="sng">
            <a:solidFill>
              <a:schemeClr val="accen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8700" b="0" i="0" u="none" strike="noStrike" cap="none" baseline="0">
              <a:solidFill>
                <a:schemeClr val="lt1"/>
              </a:solidFill>
              <a:latin typeface="Arial"/>
              <a:ea typeface="Arial"/>
              <a:cs typeface="Arial"/>
              <a:sym typeface="Arial"/>
            </a:endParaRPr>
          </a:p>
        </p:txBody>
      </p:sp>
      <p:sp>
        <p:nvSpPr>
          <p:cNvPr id="92" name="Shape 92"/>
          <p:cNvSpPr txBox="1"/>
          <p:nvPr/>
        </p:nvSpPr>
        <p:spPr>
          <a:xfrm>
            <a:off x="609600" y="0"/>
            <a:ext cx="22293282" cy="315471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9900" b="0" i="0" u="none" strike="noStrike" cap="none" baseline="0">
                <a:solidFill>
                  <a:srgbClr val="FFFFFF"/>
                </a:solidFill>
                <a:latin typeface="Domine"/>
                <a:ea typeface="Domine"/>
                <a:cs typeface="Domine"/>
                <a:sym typeface="Domine"/>
              </a:rPr>
              <a:t>3D Metal Printing</a:t>
            </a:r>
          </a:p>
        </p:txBody>
      </p:sp>
      <p:sp>
        <p:nvSpPr>
          <p:cNvPr id="93" name="Shape 93"/>
          <p:cNvSpPr txBox="1"/>
          <p:nvPr/>
        </p:nvSpPr>
        <p:spPr>
          <a:xfrm>
            <a:off x="25628704" y="728008"/>
            <a:ext cx="18288000" cy="1938991"/>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4000" b="0" i="0" u="none" strike="noStrike" cap="none" baseline="0">
                <a:solidFill>
                  <a:srgbClr val="55556F"/>
                </a:solidFill>
                <a:latin typeface="Arial"/>
                <a:ea typeface="Arial"/>
                <a:cs typeface="Arial"/>
                <a:sym typeface="Arial"/>
              </a:rPr>
              <a:t>Industry Sponsor – Aram Kasparov </a:t>
            </a:r>
          </a:p>
          <a:p>
            <a:pPr marL="0" marR="0" lvl="0" indent="0" algn="l" rtl="0">
              <a:spcBef>
                <a:spcPts val="0"/>
              </a:spcBef>
              <a:buSzPct val="25000"/>
              <a:buNone/>
            </a:pPr>
            <a:r>
              <a:rPr lang="en-US" sz="4000" b="0" i="0" u="none" strike="noStrike" cap="none" baseline="0">
                <a:solidFill>
                  <a:srgbClr val="55556F"/>
                </a:solidFill>
                <a:latin typeface="Arial"/>
                <a:ea typeface="Arial"/>
                <a:cs typeface="Arial"/>
                <a:sym typeface="Arial"/>
              </a:rPr>
              <a:t>Team Members – Brian Andrews, Branden Driver, Cameron Tribe, Ahmad Qazi</a:t>
            </a:r>
          </a:p>
          <a:p>
            <a:pPr marL="0" marR="0" lvl="0" indent="0" algn="l" rtl="0">
              <a:spcBef>
                <a:spcPts val="0"/>
              </a:spcBef>
              <a:buSzPct val="25000"/>
              <a:buNone/>
            </a:pPr>
            <a:r>
              <a:rPr lang="en-US" sz="4000" b="0" i="0" u="none" strike="noStrike" cap="none" baseline="0">
                <a:solidFill>
                  <a:srgbClr val="55556F"/>
                </a:solidFill>
                <a:latin typeface="Arial"/>
                <a:ea typeface="Arial"/>
                <a:cs typeface="Arial"/>
                <a:sym typeface="Arial"/>
              </a:rPr>
              <a:t>Faculty Advisor – Marek Perkowski</a:t>
            </a:r>
          </a:p>
        </p:txBody>
      </p:sp>
      <p:cxnSp>
        <p:nvCxnSpPr>
          <p:cNvPr id="94" name="Shape 94"/>
          <p:cNvCxnSpPr/>
          <p:nvPr/>
        </p:nvCxnSpPr>
        <p:spPr>
          <a:xfrm>
            <a:off x="25374600" y="990600"/>
            <a:ext cx="0" cy="1447800"/>
          </a:xfrm>
          <a:prstGeom prst="straightConnector1">
            <a:avLst/>
          </a:prstGeom>
          <a:noFill/>
          <a:ln w="26425" cap="flat" cmpd="sng">
            <a:solidFill>
              <a:srgbClr val="55556F"/>
            </a:solidFill>
            <a:prstDash val="solid"/>
            <a:round/>
            <a:headEnd type="none" w="med" len="med"/>
            <a:tailEnd type="none" w="med" len="med"/>
          </a:ln>
        </p:spPr>
      </p:cxnSp>
      <p:pic>
        <p:nvPicPr>
          <p:cNvPr id="95" name="Shape 95"/>
          <p:cNvPicPr preferRelativeResize="0"/>
          <p:nvPr/>
        </p:nvPicPr>
        <p:blipFill rotWithShape="1">
          <a:blip r:embed="rId4">
            <a:alphaModFix/>
          </a:blip>
          <a:srcRect l="2873" t="524" r="21126" b="10541"/>
          <a:stretch/>
        </p:blipFill>
        <p:spPr>
          <a:xfrm>
            <a:off x="878304" y="14651065"/>
            <a:ext cx="10058399" cy="6617699"/>
          </a:xfrm>
          <a:prstGeom prst="rect">
            <a:avLst/>
          </a:prstGeom>
          <a:noFill/>
          <a:ln w="38100" cap="sq" cmpd="sng">
            <a:solidFill>
              <a:srgbClr val="000000"/>
            </a:solidFill>
            <a:prstDash val="solid"/>
            <a:miter/>
            <a:headEnd type="none" w="med" len="med"/>
            <a:tailEnd type="none" w="med" len="med"/>
          </a:ln>
        </p:spPr>
      </p:pic>
      <p:sp>
        <p:nvSpPr>
          <p:cNvPr id="96" name="Shape 96"/>
          <p:cNvSpPr txBox="1"/>
          <p:nvPr/>
        </p:nvSpPr>
        <p:spPr>
          <a:xfrm>
            <a:off x="34137600" y="28422600"/>
            <a:ext cx="9753599" cy="533399"/>
          </a:xfrm>
          <a:prstGeom prst="rect">
            <a:avLst/>
          </a:prstGeom>
          <a:noFill/>
          <a:ln>
            <a:noFill/>
          </a:ln>
        </p:spPr>
        <p:txBody>
          <a:bodyPr lIns="91425" tIns="45700" rIns="91425" bIns="45700" anchor="t" anchorCtr="0">
            <a:noAutofit/>
          </a:bodyPr>
          <a:lstStyle/>
          <a:p>
            <a:pPr marL="0" marR="0" lvl="0" indent="0" algn="r" rtl="0">
              <a:spcBef>
                <a:spcPts val="0"/>
              </a:spcBef>
              <a:buSzPct val="25000"/>
              <a:buNone/>
            </a:pPr>
            <a:r>
              <a:rPr lang="en-US" sz="2800" b="0" i="1" u="none" strike="noStrike" cap="none" baseline="0">
                <a:solidFill>
                  <a:schemeClr val="dk1"/>
                </a:solidFill>
                <a:latin typeface="Arial"/>
                <a:ea typeface="Arial"/>
                <a:cs typeface="Arial"/>
                <a:sym typeface="Arial"/>
              </a:rPr>
              <a:t>A special thanks to Jim Lamberson at Sensoray</a:t>
            </a:r>
          </a:p>
        </p:txBody>
      </p:sp>
      <p:sp>
        <p:nvSpPr>
          <p:cNvPr id="97" name="Shape 97"/>
          <p:cNvSpPr txBox="1"/>
          <p:nvPr/>
        </p:nvSpPr>
        <p:spPr>
          <a:xfrm>
            <a:off x="6172200" y="21432865"/>
            <a:ext cx="5333999" cy="46169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2400" b="0" i="1" u="none" strike="noStrike" cap="none" baseline="0">
                <a:solidFill>
                  <a:schemeClr val="dk1"/>
                </a:solidFill>
                <a:latin typeface="Arial"/>
                <a:ea typeface="Arial"/>
                <a:cs typeface="Arial"/>
                <a:sym typeface="Arial"/>
              </a:rPr>
              <a:t>Fig 1. System in Deposition Mode</a:t>
            </a:r>
          </a:p>
        </p:txBody>
      </p:sp>
      <p:sp>
        <p:nvSpPr>
          <p:cNvPr id="98" name="Shape 98"/>
          <p:cNvSpPr txBox="1"/>
          <p:nvPr/>
        </p:nvSpPr>
        <p:spPr>
          <a:xfrm>
            <a:off x="27051000" y="28041600"/>
            <a:ext cx="5333999" cy="461664"/>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2400" b="0" i="1" u="none" strike="noStrike" cap="none" baseline="0">
                <a:solidFill>
                  <a:schemeClr val="dk1"/>
                </a:solidFill>
                <a:latin typeface="Arial"/>
                <a:ea typeface="Arial"/>
                <a:cs typeface="Arial"/>
                <a:sym typeface="Arial"/>
              </a:rPr>
              <a:t>Fig 2. Block Diagram of System</a:t>
            </a:r>
          </a:p>
        </p:txBody>
      </p:sp>
      <p:sp>
        <p:nvSpPr>
          <p:cNvPr id="99" name="Shape 99"/>
          <p:cNvSpPr txBox="1"/>
          <p:nvPr/>
        </p:nvSpPr>
        <p:spPr>
          <a:xfrm>
            <a:off x="38130155" y="27538375"/>
            <a:ext cx="5333999" cy="46166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2400" b="0" i="1" u="none" strike="noStrike" cap="none" baseline="0" dirty="0">
                <a:solidFill>
                  <a:schemeClr val="dk1"/>
                </a:solidFill>
                <a:latin typeface="Arial"/>
                <a:ea typeface="Arial"/>
                <a:cs typeface="Arial"/>
                <a:sym typeface="Arial"/>
              </a:rPr>
              <a:t>Fig 4. </a:t>
            </a:r>
            <a:r>
              <a:rPr lang="en-US" sz="2400" b="0" i="1" u="none" strike="noStrike" cap="none" baseline="0" dirty="0" smtClean="0">
                <a:solidFill>
                  <a:schemeClr val="dk1"/>
                </a:solidFill>
                <a:latin typeface="Arial"/>
                <a:ea typeface="Arial"/>
                <a:cs typeface="Arial"/>
                <a:sym typeface="Arial"/>
              </a:rPr>
              <a:t>Shape Deposition </a:t>
            </a:r>
            <a:r>
              <a:rPr lang="en-US" sz="2400" b="0" i="1" u="none" strike="noStrike" cap="none" baseline="0" dirty="0">
                <a:solidFill>
                  <a:schemeClr val="dk1"/>
                </a:solidFill>
                <a:latin typeface="Arial"/>
                <a:ea typeface="Arial"/>
                <a:cs typeface="Arial"/>
                <a:sym typeface="Arial"/>
              </a:rPr>
              <a:t>Testing</a:t>
            </a:r>
          </a:p>
        </p:txBody>
      </p:sp>
      <p:sp>
        <p:nvSpPr>
          <p:cNvPr id="101" name="Shape 101"/>
          <p:cNvSpPr txBox="1"/>
          <p:nvPr/>
        </p:nvSpPr>
        <p:spPr>
          <a:xfrm>
            <a:off x="38430224" y="12644735"/>
            <a:ext cx="5333999" cy="461664"/>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2400" b="0" i="1" u="none" strike="noStrike" cap="none" baseline="0" dirty="0">
                <a:solidFill>
                  <a:schemeClr val="dk1"/>
                </a:solidFill>
                <a:latin typeface="Arial"/>
                <a:ea typeface="Arial"/>
                <a:cs typeface="Arial"/>
                <a:sym typeface="Arial"/>
              </a:rPr>
              <a:t>Fig 3. </a:t>
            </a:r>
            <a:r>
              <a:rPr lang="en-US" sz="2400" b="0" i="1" u="none" strike="noStrike" cap="none" baseline="0" dirty="0" smtClean="0">
                <a:solidFill>
                  <a:schemeClr val="dk1"/>
                </a:solidFill>
                <a:latin typeface="Arial"/>
                <a:ea typeface="Arial"/>
                <a:cs typeface="Arial"/>
                <a:sym typeface="Arial"/>
              </a:rPr>
              <a:t>Z</a:t>
            </a:r>
            <a:r>
              <a:rPr lang="en-US" sz="2400" b="0" i="1" u="none" strike="noStrike" cap="none" baseline="0" dirty="0">
                <a:solidFill>
                  <a:schemeClr val="dk1"/>
                </a:solidFill>
                <a:latin typeface="Arial"/>
                <a:ea typeface="Arial"/>
                <a:cs typeface="Arial"/>
                <a:sym typeface="Arial"/>
              </a:rPr>
              <a:t>-axis </a:t>
            </a:r>
            <a:r>
              <a:rPr lang="en-US" sz="2400" b="0" i="1" u="none" strike="noStrike" cap="none" baseline="0" dirty="0" smtClean="0">
                <a:solidFill>
                  <a:schemeClr val="dk1"/>
                </a:solidFill>
                <a:latin typeface="Arial"/>
                <a:ea typeface="Arial"/>
                <a:cs typeface="Arial"/>
                <a:sym typeface="Arial"/>
              </a:rPr>
              <a:t>Deposition Testing </a:t>
            </a:r>
            <a:endParaRPr lang="en-US" sz="2400" b="0" i="1" u="none" strike="noStrike" cap="none" baseline="0" dirty="0">
              <a:solidFill>
                <a:schemeClr val="dk1"/>
              </a:solidFill>
              <a:latin typeface="Arial"/>
              <a:ea typeface="Arial"/>
              <a:cs typeface="Arial"/>
              <a:sym typeface="Arial"/>
            </a:endParaRPr>
          </a:p>
        </p:txBody>
      </p:sp>
      <p:pic>
        <p:nvPicPr>
          <p:cNvPr id="102" name="Shape 102"/>
          <p:cNvPicPr preferRelativeResize="0"/>
          <p:nvPr/>
        </p:nvPicPr>
        <p:blipFill rotWithShape="1">
          <a:blip r:embed="rId5">
            <a:alphaModFix/>
          </a:blip>
          <a:srcRect/>
          <a:stretch/>
        </p:blipFill>
        <p:spPr>
          <a:xfrm>
            <a:off x="33132125" y="6008723"/>
            <a:ext cx="9920876" cy="6596327"/>
          </a:xfrm>
          <a:prstGeom prst="rect">
            <a:avLst/>
          </a:prstGeom>
          <a:noFill/>
          <a:ln w="38100" cap="sq" cmpd="sng">
            <a:solidFill>
              <a:srgbClr val="000000"/>
            </a:solidFill>
            <a:prstDash val="solid"/>
            <a:miter/>
            <a:headEnd type="none" w="med" len="med"/>
            <a:tailEnd type="none" w="med" len="med"/>
          </a:ln>
        </p:spPr>
      </p:pic>
      <p:pic>
        <p:nvPicPr>
          <p:cNvPr id="103" name="Shape 103"/>
          <p:cNvPicPr preferRelativeResize="0"/>
          <p:nvPr/>
        </p:nvPicPr>
        <p:blipFill rotWithShape="1">
          <a:blip r:embed="rId6">
            <a:alphaModFix/>
          </a:blip>
          <a:srcRect/>
          <a:stretch/>
        </p:blipFill>
        <p:spPr>
          <a:xfrm>
            <a:off x="11734800" y="7318369"/>
            <a:ext cx="20421599" cy="20265655"/>
          </a:xfrm>
          <a:prstGeom prst="rect">
            <a:avLst/>
          </a:prstGeom>
          <a:noFill/>
          <a:ln w="38100" cap="sq" cmpd="sng">
            <a:solidFill>
              <a:srgbClr val="000000"/>
            </a:solidFill>
            <a:prstDash val="solid"/>
            <a:miter/>
            <a:headEnd type="none" w="med" len="med"/>
            <a:tailEnd type="none" w="med" len="med"/>
          </a:ln>
        </p:spPr>
      </p:pic>
      <p:pic>
        <p:nvPicPr>
          <p:cNvPr id="2" name="Picture 1" descr="DSC_0349.JPG"/>
          <p:cNvPicPr>
            <a:picLocks/>
          </p:cNvPicPr>
          <p:nvPr/>
        </p:nvPicPr>
        <p:blipFill>
          <a:blip r:embed="rId7">
            <a:extLst>
              <a:ext uri="{28A0092B-C50C-407E-A947-70E740481C1C}">
                <a14:useLocalDpi xmlns:a14="http://schemas.microsoft.com/office/drawing/2010/main" val="0"/>
              </a:ext>
            </a:extLst>
          </a:blip>
          <a:stretch>
            <a:fillRect/>
          </a:stretch>
        </p:blipFill>
        <p:spPr>
          <a:xfrm>
            <a:off x="33132125" y="20884448"/>
            <a:ext cx="9964512" cy="662275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transition xmlns:p14="http://schemas.microsoft.com/office/powerpoint/2010/main" spd="slow">
    <p:cut/>
  </p:transition>
</p:sld>
</file>

<file path=ppt/theme/theme1.xml><?xml version="1.0" encoding="utf-8"?>
<a:theme xmlns:a="http://schemas.openxmlformats.org/drawingml/2006/main" name="Clarity">
  <a:themeElements>
    <a:clrScheme name="Clarity">
      <a:dk1>
        <a:srgbClr val="292934"/>
      </a:dk1>
      <a:lt1>
        <a:srgbClr val="FFFFFF"/>
      </a:lt1>
      <a:dk2>
        <a:srgbClr val="D2533C"/>
      </a:dk2>
      <a:lt2>
        <a:srgbClr val="F3F2DC"/>
      </a:lt2>
      <a:accent1>
        <a:srgbClr val="93A299"/>
      </a:accent1>
      <a:accent2>
        <a:srgbClr val="AD8F67"/>
      </a:accent2>
      <a:accent3>
        <a:srgbClr val="726056"/>
      </a:accent3>
      <a:accent4>
        <a:srgbClr val="4C5A6A"/>
      </a:accent4>
      <a:accent5>
        <a:srgbClr val="808DA0"/>
      </a:accent5>
      <a:accent6>
        <a:srgbClr val="79463D"/>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413</Words>
  <Application>Microsoft Macintosh PowerPoint</Application>
  <PresentationFormat>Custom</PresentationFormat>
  <Paragraphs>58</Paragraphs>
  <Slides>1</Slides>
  <Notes>1</Notes>
  <HiddenSlides>0</HiddenSlides>
  <MMClips>0</MMClips>
  <ScaleCrop>false</ScaleCrop>
  <HeadingPairs>
    <vt:vector size="4" baseType="variant">
      <vt:variant>
        <vt:lpstr>Theme</vt:lpstr>
      </vt:variant>
      <vt:variant>
        <vt:i4>1</vt:i4>
      </vt:variant>
      <vt:variant>
        <vt:lpstr>Slide Titles</vt:lpstr>
      </vt:variant>
      <vt:variant>
        <vt:i4>1</vt:i4>
      </vt:variant>
    </vt:vector>
  </HeadingPairs>
  <TitlesOfParts>
    <vt:vector size="2" baseType="lpstr">
      <vt:lpstr>Clarity</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Cameron Tribe</cp:lastModifiedBy>
  <cp:revision>1</cp:revision>
  <dcterms:modified xsi:type="dcterms:W3CDTF">2015-06-02T01:46:03Z</dcterms:modified>
</cp:coreProperties>
</file>